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  <p:sldMasterId id="2147483690" r:id="rId2"/>
    <p:sldMasterId id="2147483977" r:id="rId3"/>
    <p:sldMasterId id="2147483995" r:id="rId4"/>
  </p:sldMasterIdLst>
  <p:notesMasterIdLst>
    <p:notesMasterId r:id="rId26"/>
  </p:notesMasterIdLst>
  <p:handoutMasterIdLst>
    <p:handoutMasterId r:id="rId27"/>
  </p:handoutMasterIdLst>
  <p:sldIdLst>
    <p:sldId id="482" r:id="rId5"/>
    <p:sldId id="526" r:id="rId6"/>
    <p:sldId id="512" r:id="rId7"/>
    <p:sldId id="496" r:id="rId8"/>
    <p:sldId id="497" r:id="rId9"/>
    <p:sldId id="534" r:id="rId10"/>
    <p:sldId id="554" r:id="rId11"/>
    <p:sldId id="535" r:id="rId12"/>
    <p:sldId id="550" r:id="rId13"/>
    <p:sldId id="541" r:id="rId14"/>
    <p:sldId id="540" r:id="rId15"/>
    <p:sldId id="536" r:id="rId16"/>
    <p:sldId id="552" r:id="rId17"/>
    <p:sldId id="537" r:id="rId18"/>
    <p:sldId id="551" r:id="rId19"/>
    <p:sldId id="547" r:id="rId20"/>
    <p:sldId id="548" r:id="rId21"/>
    <p:sldId id="538" r:id="rId22"/>
    <p:sldId id="539" r:id="rId23"/>
    <p:sldId id="553" r:id="rId24"/>
    <p:sldId id="523" r:id="rId25"/>
  </p:sldIdLst>
  <p:sldSz cx="9144000" cy="6858000" type="screen4x3"/>
  <p:notesSz cx="6858000" cy="9945688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>
          <p15:clr>
            <a:srgbClr val="A4A3A4"/>
          </p15:clr>
        </p15:guide>
        <p15:guide id="2" pos="216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CC"/>
    <a:srgbClr val="FFCC99"/>
    <a:srgbClr val="FF4A1F"/>
    <a:srgbClr val="F3FCF2"/>
    <a:srgbClr val="FCE404"/>
    <a:srgbClr val="866600"/>
    <a:srgbClr val="FDBE21"/>
    <a:srgbClr val="A9B5D7"/>
    <a:srgbClr val="F5FCF2"/>
    <a:srgbClr val="537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63D2C1-A153-4C97-9BCE-7B9FA888E137}" v="56" dt="2025-10-15T14:34:04.067"/>
    <p1510:client id="{AA3318C7-A526-6DE5-CC4F-B8ECACF8BD89}" v="26" dt="2025-10-16T17:08:21.983"/>
    <p1510:client id="{B46EB028-842C-42AD-C00E-F937E15B0D8A}" v="22" dt="2025-10-16T17:18:18.1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Style foncé 2 - Accentuation 5/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Style foncé 2 - Accentuation 3/Accentuation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Style foncé 2 - Accentuation 1/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Style foncé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Style foncé 1 - Accentuation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35758FB7-9AC5-4552-8A53-C91805E547FA}" styleName="Style à thème 1 - Accentuation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33"/>
        <p:guide pos="216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résident GNF" userId="7854f1f99c0fa90f" providerId="LiveId" clId="{B4F4E3BB-7517-4DC1-B40B-5C3C5DE5F33A}"/>
    <pc:docChg chg="undo custSel addSld delSld modSld sldOrd addMainMaster modMainMaster">
      <pc:chgData name="Président GNF" userId="7854f1f99c0fa90f" providerId="LiveId" clId="{B4F4E3BB-7517-4DC1-B40B-5C3C5DE5F33A}" dt="2025-10-15T14:35:02.035" v="1587" actId="14100"/>
      <pc:docMkLst>
        <pc:docMk/>
      </pc:docMkLst>
      <pc:sldChg chg="modSp mod">
        <pc:chgData name="Président GNF" userId="7854f1f99c0fa90f" providerId="LiveId" clId="{B4F4E3BB-7517-4DC1-B40B-5C3C5DE5F33A}" dt="2025-10-14T07:28:12.503" v="3" actId="20577"/>
        <pc:sldMkLst>
          <pc:docMk/>
          <pc:sldMk cId="0" sldId="482"/>
        </pc:sldMkLst>
        <pc:spChg chg="mod">
          <ac:chgData name="Président GNF" userId="7854f1f99c0fa90f" providerId="LiveId" clId="{B4F4E3BB-7517-4DC1-B40B-5C3C5DE5F33A}" dt="2025-10-14T07:28:12.503" v="3" actId="20577"/>
          <ac:spMkLst>
            <pc:docMk/>
            <pc:sldMk cId="0" sldId="482"/>
            <ac:spMk id="2" creationId="{2FB60631-32E3-4EDD-94C1-E7A7385B8AFD}"/>
          </ac:spMkLst>
        </pc:spChg>
      </pc:sldChg>
      <pc:sldChg chg="modSp mod">
        <pc:chgData name="Président GNF" userId="7854f1f99c0fa90f" providerId="LiveId" clId="{B4F4E3BB-7517-4DC1-B40B-5C3C5DE5F33A}" dt="2025-10-14T07:43:01.357" v="57" actId="14100"/>
        <pc:sldMkLst>
          <pc:docMk/>
          <pc:sldMk cId="0" sldId="496"/>
        </pc:sldMkLst>
        <pc:spChg chg="mod">
          <ac:chgData name="Président GNF" userId="7854f1f99c0fa90f" providerId="LiveId" clId="{B4F4E3BB-7517-4DC1-B40B-5C3C5DE5F33A}" dt="2025-10-14T07:42:39.690" v="55" actId="14100"/>
          <ac:spMkLst>
            <pc:docMk/>
            <pc:sldMk cId="0" sldId="496"/>
            <ac:spMk id="5" creationId="{00000000-0000-0000-0000-000000000000}"/>
          </ac:spMkLst>
        </pc:spChg>
        <pc:spChg chg="mod">
          <ac:chgData name="Président GNF" userId="7854f1f99c0fa90f" providerId="LiveId" clId="{B4F4E3BB-7517-4DC1-B40B-5C3C5DE5F33A}" dt="2025-10-14T07:38:50.737" v="41" actId="6549"/>
          <ac:spMkLst>
            <pc:docMk/>
            <pc:sldMk cId="0" sldId="496"/>
            <ac:spMk id="6" creationId="{00000000-0000-0000-0000-000000000000}"/>
          </ac:spMkLst>
        </pc:spChg>
        <pc:picChg chg="mod">
          <ac:chgData name="Président GNF" userId="7854f1f99c0fa90f" providerId="LiveId" clId="{B4F4E3BB-7517-4DC1-B40B-5C3C5DE5F33A}" dt="2025-10-14T07:43:01.357" v="57" actId="14100"/>
          <ac:picMkLst>
            <pc:docMk/>
            <pc:sldMk cId="0" sldId="496"/>
            <ac:picMk id="2" creationId="{00000000-0000-0000-0000-000000000000}"/>
          </ac:picMkLst>
        </pc:picChg>
      </pc:sldChg>
      <pc:sldChg chg="modSp mod">
        <pc:chgData name="Président GNF" userId="7854f1f99c0fa90f" providerId="LiveId" clId="{B4F4E3BB-7517-4DC1-B40B-5C3C5DE5F33A}" dt="2025-10-15T12:55:18.947" v="771" actId="20577"/>
        <pc:sldMkLst>
          <pc:docMk/>
          <pc:sldMk cId="0" sldId="497"/>
        </pc:sldMkLst>
        <pc:spChg chg="mod">
          <ac:chgData name="Président GNF" userId="7854f1f99c0fa90f" providerId="LiveId" clId="{B4F4E3BB-7517-4DC1-B40B-5C3C5DE5F33A}" dt="2025-10-14T13:04:29.498" v="61" actId="20577"/>
          <ac:spMkLst>
            <pc:docMk/>
            <pc:sldMk cId="0" sldId="497"/>
            <ac:spMk id="29699" creationId="{00000000-0000-0000-0000-000000000000}"/>
          </ac:spMkLst>
        </pc:spChg>
        <pc:graphicFrameChg chg="mod modGraphic">
          <ac:chgData name="Président GNF" userId="7854f1f99c0fa90f" providerId="LiveId" clId="{B4F4E3BB-7517-4DC1-B40B-5C3C5DE5F33A}" dt="2025-10-15T12:55:18.947" v="771" actId="20577"/>
          <ac:graphicFrameMkLst>
            <pc:docMk/>
            <pc:sldMk cId="0" sldId="497"/>
            <ac:graphicFrameMk id="2" creationId="{00000000-0000-0000-0000-000000000000}"/>
          </ac:graphicFrameMkLst>
        </pc:graphicFrameChg>
      </pc:sldChg>
      <pc:sldChg chg="modSp mod">
        <pc:chgData name="Président GNF" userId="7854f1f99c0fa90f" providerId="LiveId" clId="{B4F4E3BB-7517-4DC1-B40B-5C3C5DE5F33A}" dt="2025-10-15T12:48:58.910" v="768" actId="6549"/>
        <pc:sldMkLst>
          <pc:docMk/>
          <pc:sldMk cId="1336881025" sldId="512"/>
        </pc:sldMkLst>
        <pc:spChg chg="mod">
          <ac:chgData name="Président GNF" userId="7854f1f99c0fa90f" providerId="LiveId" clId="{B4F4E3BB-7517-4DC1-B40B-5C3C5DE5F33A}" dt="2025-10-14T07:32:17.700" v="29" actId="20577"/>
          <ac:spMkLst>
            <pc:docMk/>
            <pc:sldMk cId="1336881025" sldId="512"/>
            <ac:spMk id="2" creationId="{E8F7BE8E-6049-4EC6-8239-3C45D6834695}"/>
          </ac:spMkLst>
        </pc:spChg>
        <pc:spChg chg="mod">
          <ac:chgData name="Président GNF" userId="7854f1f99c0fa90f" providerId="LiveId" clId="{B4F4E3BB-7517-4DC1-B40B-5C3C5DE5F33A}" dt="2025-10-15T12:48:58.910" v="768" actId="6549"/>
          <ac:spMkLst>
            <pc:docMk/>
            <pc:sldMk cId="1336881025" sldId="512"/>
            <ac:spMk id="3" creationId="{3C5F0E86-EE9F-46AB-A340-766450277D28}"/>
          </ac:spMkLst>
        </pc:spChg>
      </pc:sldChg>
      <pc:sldChg chg="modSp mod">
        <pc:chgData name="Président GNF" userId="7854f1f99c0fa90f" providerId="LiveId" clId="{B4F4E3BB-7517-4DC1-B40B-5C3C5DE5F33A}" dt="2025-10-15T12:48:02.501" v="760"/>
        <pc:sldMkLst>
          <pc:docMk/>
          <pc:sldMk cId="0" sldId="526"/>
        </pc:sldMkLst>
        <pc:graphicFrameChg chg="mod modGraphic">
          <ac:chgData name="Président GNF" userId="7854f1f99c0fa90f" providerId="LiveId" clId="{B4F4E3BB-7517-4DC1-B40B-5C3C5DE5F33A}" dt="2025-10-15T12:48:02.501" v="760"/>
          <ac:graphicFrameMkLst>
            <pc:docMk/>
            <pc:sldMk cId="0" sldId="526"/>
            <ac:graphicFrameMk id="21510" creationId="{2DA07907-20F2-2A2C-58D1-1CE4C0EA664E}"/>
          </ac:graphicFrameMkLst>
        </pc:graphicFrameChg>
      </pc:sldChg>
      <pc:sldChg chg="modSp mod">
        <pc:chgData name="Président GNF" userId="7854f1f99c0fa90f" providerId="LiveId" clId="{B4F4E3BB-7517-4DC1-B40B-5C3C5DE5F33A}" dt="2025-10-15T12:57:21.126" v="772" actId="6549"/>
        <pc:sldMkLst>
          <pc:docMk/>
          <pc:sldMk cId="2596840106" sldId="534"/>
        </pc:sldMkLst>
        <pc:spChg chg="mod">
          <ac:chgData name="Président GNF" userId="7854f1f99c0fa90f" providerId="LiveId" clId="{B4F4E3BB-7517-4DC1-B40B-5C3C5DE5F33A}" dt="2025-10-15T12:57:21.126" v="772" actId="6549"/>
          <ac:spMkLst>
            <pc:docMk/>
            <pc:sldMk cId="2596840106" sldId="534"/>
            <ac:spMk id="3" creationId="{3C5F0E86-EE9F-46AB-A340-766450277D28}"/>
          </ac:spMkLst>
        </pc:spChg>
      </pc:sldChg>
      <pc:sldChg chg="modSp mod ord">
        <pc:chgData name="Président GNF" userId="7854f1f99c0fa90f" providerId="LiveId" clId="{B4F4E3BB-7517-4DC1-B40B-5C3C5DE5F33A}" dt="2025-10-14T15:34:51.574" v="724" actId="20578"/>
        <pc:sldMkLst>
          <pc:docMk/>
          <pc:sldMk cId="1715040084" sldId="535"/>
        </pc:sldMkLst>
        <pc:spChg chg="mod">
          <ac:chgData name="Président GNF" userId="7854f1f99c0fa90f" providerId="LiveId" clId="{B4F4E3BB-7517-4DC1-B40B-5C3C5DE5F33A}" dt="2025-10-14T14:13:49.464" v="597" actId="20577"/>
          <ac:spMkLst>
            <pc:docMk/>
            <pc:sldMk cId="1715040084" sldId="535"/>
            <ac:spMk id="3" creationId="{3C5F0E86-EE9F-46AB-A340-766450277D28}"/>
          </ac:spMkLst>
        </pc:spChg>
      </pc:sldChg>
      <pc:sldChg chg="modSp mod">
        <pc:chgData name="Président GNF" userId="7854f1f99c0fa90f" providerId="LiveId" clId="{B4F4E3BB-7517-4DC1-B40B-5C3C5DE5F33A}" dt="2025-10-15T13:32:04.135" v="1165" actId="948"/>
        <pc:sldMkLst>
          <pc:docMk/>
          <pc:sldMk cId="3776650268" sldId="536"/>
        </pc:sldMkLst>
        <pc:spChg chg="mod">
          <ac:chgData name="Président GNF" userId="7854f1f99c0fa90f" providerId="LiveId" clId="{B4F4E3BB-7517-4DC1-B40B-5C3C5DE5F33A}" dt="2025-10-14T15:35:58.340" v="739" actId="20577"/>
          <ac:spMkLst>
            <pc:docMk/>
            <pc:sldMk cId="3776650268" sldId="536"/>
            <ac:spMk id="2" creationId="{E8F7BE8E-6049-4EC6-8239-3C45D6834695}"/>
          </ac:spMkLst>
        </pc:spChg>
        <pc:spChg chg="mod">
          <ac:chgData name="Président GNF" userId="7854f1f99c0fa90f" providerId="LiveId" clId="{B4F4E3BB-7517-4DC1-B40B-5C3C5DE5F33A}" dt="2025-10-15T13:32:04.135" v="1165" actId="948"/>
          <ac:spMkLst>
            <pc:docMk/>
            <pc:sldMk cId="3776650268" sldId="536"/>
            <ac:spMk id="3" creationId="{3C5F0E86-EE9F-46AB-A340-766450277D28}"/>
          </ac:spMkLst>
        </pc:spChg>
      </pc:sldChg>
      <pc:sldChg chg="modSp mod">
        <pc:chgData name="Président GNF" userId="7854f1f99c0fa90f" providerId="LiveId" clId="{B4F4E3BB-7517-4DC1-B40B-5C3C5DE5F33A}" dt="2025-10-15T13:52:47.595" v="1232" actId="14100"/>
        <pc:sldMkLst>
          <pc:docMk/>
          <pc:sldMk cId="3818203320" sldId="537"/>
        </pc:sldMkLst>
        <pc:spChg chg="mod">
          <ac:chgData name="Président GNF" userId="7854f1f99c0fa90f" providerId="LiveId" clId="{B4F4E3BB-7517-4DC1-B40B-5C3C5DE5F33A}" dt="2025-10-15T13:52:47.595" v="1232" actId="14100"/>
          <ac:spMkLst>
            <pc:docMk/>
            <pc:sldMk cId="3818203320" sldId="537"/>
            <ac:spMk id="3" creationId="{3C5F0E86-EE9F-46AB-A340-766450277D28}"/>
          </ac:spMkLst>
        </pc:spChg>
      </pc:sldChg>
      <pc:sldChg chg="modSp mod">
        <pc:chgData name="Président GNF" userId="7854f1f99c0fa90f" providerId="LiveId" clId="{B4F4E3BB-7517-4DC1-B40B-5C3C5DE5F33A}" dt="2025-10-15T13:57:20.672" v="1323" actId="6549"/>
        <pc:sldMkLst>
          <pc:docMk/>
          <pc:sldMk cId="644423168" sldId="538"/>
        </pc:sldMkLst>
        <pc:spChg chg="mod">
          <ac:chgData name="Président GNF" userId="7854f1f99c0fa90f" providerId="LiveId" clId="{B4F4E3BB-7517-4DC1-B40B-5C3C5DE5F33A}" dt="2025-10-15T13:57:20.672" v="1323" actId="6549"/>
          <ac:spMkLst>
            <pc:docMk/>
            <pc:sldMk cId="644423168" sldId="538"/>
            <ac:spMk id="3" creationId="{3C5F0E86-EE9F-46AB-A340-766450277D28}"/>
          </ac:spMkLst>
        </pc:spChg>
      </pc:sldChg>
      <pc:sldChg chg="addSp delSp modSp mod setBg">
        <pc:chgData name="Président GNF" userId="7854f1f99c0fa90f" providerId="LiveId" clId="{B4F4E3BB-7517-4DC1-B40B-5C3C5DE5F33A}" dt="2025-10-14T15:28:29.688" v="719" actId="255"/>
        <pc:sldMkLst>
          <pc:docMk/>
          <pc:sldMk cId="2141634746" sldId="540"/>
        </pc:sldMkLst>
        <pc:spChg chg="add del mod">
          <ac:chgData name="Président GNF" userId="7854f1f99c0fa90f" providerId="LiveId" clId="{B4F4E3BB-7517-4DC1-B40B-5C3C5DE5F33A}" dt="2025-10-14T14:35:01.105" v="633"/>
          <ac:spMkLst>
            <pc:docMk/>
            <pc:sldMk cId="2141634746" sldId="540"/>
            <ac:spMk id="5" creationId="{4BBFE678-3596-3ED2-036A-CDFAC2C99BF0}"/>
          </ac:spMkLst>
        </pc:spChg>
        <pc:spChg chg="add del mod">
          <ac:chgData name="Président GNF" userId="7854f1f99c0fa90f" providerId="LiveId" clId="{B4F4E3BB-7517-4DC1-B40B-5C3C5DE5F33A}" dt="2025-10-14T14:43:58.510" v="639"/>
          <ac:spMkLst>
            <pc:docMk/>
            <pc:sldMk cId="2141634746" sldId="540"/>
            <ac:spMk id="8" creationId="{1F9E9C2B-687B-B9F5-F64D-E637F080DDA6}"/>
          </ac:spMkLst>
        </pc:spChg>
        <pc:spChg chg="add del mod">
          <ac:chgData name="Président GNF" userId="7854f1f99c0fa90f" providerId="LiveId" clId="{B4F4E3BB-7517-4DC1-B40B-5C3C5DE5F33A}" dt="2025-10-14T14:45:21.611" v="645"/>
          <ac:spMkLst>
            <pc:docMk/>
            <pc:sldMk cId="2141634746" sldId="540"/>
            <ac:spMk id="11" creationId="{743A95AF-0103-FEF7-152F-E90DA40074B9}"/>
          </ac:spMkLst>
        </pc:spChg>
        <pc:spChg chg="add del mod">
          <ac:chgData name="Président GNF" userId="7854f1f99c0fa90f" providerId="LiveId" clId="{B4F4E3BB-7517-4DC1-B40B-5C3C5DE5F33A}" dt="2025-10-14T14:47:16.884" v="657"/>
          <ac:spMkLst>
            <pc:docMk/>
            <pc:sldMk cId="2141634746" sldId="540"/>
            <ac:spMk id="14" creationId="{EA3C2BDE-DCA7-53D7-AF74-A2BD80D9024A}"/>
          </ac:spMkLst>
        </pc:spChg>
        <pc:spChg chg="add del mod">
          <ac:chgData name="Président GNF" userId="7854f1f99c0fa90f" providerId="LiveId" clId="{B4F4E3BB-7517-4DC1-B40B-5C3C5DE5F33A}" dt="2025-10-14T14:57:44.898" v="671"/>
          <ac:spMkLst>
            <pc:docMk/>
            <pc:sldMk cId="2141634746" sldId="540"/>
            <ac:spMk id="28" creationId="{E33580AA-7449-90A6-A4DA-65EA3BD78EB1}"/>
          </ac:spMkLst>
        </pc:spChg>
        <pc:spChg chg="add del">
          <ac:chgData name="Président GNF" userId="7854f1f99c0fa90f" providerId="LiveId" clId="{B4F4E3BB-7517-4DC1-B40B-5C3C5DE5F33A}" dt="2025-10-14T14:46:00.508" v="652" actId="26606"/>
          <ac:spMkLst>
            <pc:docMk/>
            <pc:sldMk cId="2141634746" sldId="540"/>
            <ac:spMk id="29" creationId="{39178BE9-53D8-441A-8691-0ED3B464BCD4}"/>
          </ac:spMkLst>
        </pc:spChg>
        <pc:spChg chg="add del mod">
          <ac:chgData name="Président GNF" userId="7854f1f99c0fa90f" providerId="LiveId" clId="{B4F4E3BB-7517-4DC1-B40B-5C3C5DE5F33A}" dt="2025-10-14T15:19:52.254" v="697"/>
          <ac:spMkLst>
            <pc:docMk/>
            <pc:sldMk cId="2141634746" sldId="540"/>
            <ac:spMk id="34" creationId="{E2E2B0FB-33FA-8397-B2DC-81FFFE194D74}"/>
          </ac:spMkLst>
        </pc:spChg>
        <pc:spChg chg="add del mod">
          <ac:chgData name="Président GNF" userId="7854f1f99c0fa90f" providerId="LiveId" clId="{B4F4E3BB-7517-4DC1-B40B-5C3C5DE5F33A}" dt="2025-10-14T15:26:39.576" v="712"/>
          <ac:spMkLst>
            <pc:docMk/>
            <pc:sldMk cId="2141634746" sldId="540"/>
            <ac:spMk id="38" creationId="{3F98B5B9-E92C-81BA-F876-B1850637B49C}"/>
          </ac:spMkLst>
        </pc:spChg>
        <pc:grpChg chg="add del">
          <ac:chgData name="Président GNF" userId="7854f1f99c0fa90f" providerId="LiveId" clId="{B4F4E3BB-7517-4DC1-B40B-5C3C5DE5F33A}" dt="2025-10-14T14:46:00.508" v="652" actId="26606"/>
          <ac:grpSpMkLst>
            <pc:docMk/>
            <pc:sldMk cId="2141634746" sldId="540"/>
            <ac:grpSpMk id="17" creationId="{609316A9-990D-4EC3-A671-70EE5C1493A4}"/>
          </ac:grpSpMkLst>
        </pc:grpChg>
        <pc:graphicFrameChg chg="add mod">
          <ac:chgData name="Président GNF" userId="7854f1f99c0fa90f" providerId="LiveId" clId="{B4F4E3BB-7517-4DC1-B40B-5C3C5DE5F33A}" dt="2025-10-14T14:34:52.560" v="631"/>
          <ac:graphicFrameMkLst>
            <pc:docMk/>
            <pc:sldMk cId="2141634746" sldId="540"/>
            <ac:graphicFrameMk id="2" creationId="{7C064A9C-56EF-CBB8-4F15-212DEBCB0C9B}"/>
          </ac:graphicFrameMkLst>
        </pc:graphicFrameChg>
        <pc:graphicFrameChg chg="del">
          <ac:chgData name="Président GNF" userId="7854f1f99c0fa90f" providerId="LiveId" clId="{B4F4E3BB-7517-4DC1-B40B-5C3C5DE5F33A}" dt="2025-10-14T14:34:57.997" v="632" actId="478"/>
          <ac:graphicFrameMkLst>
            <pc:docMk/>
            <pc:sldMk cId="2141634746" sldId="540"/>
            <ac:graphicFrameMk id="3" creationId="{00000000-0000-0000-0000-000000000000}"/>
          </ac:graphicFrameMkLst>
        </pc:graphicFrameChg>
        <pc:graphicFrameChg chg="add del mod modGraphic">
          <ac:chgData name="Président GNF" userId="7854f1f99c0fa90f" providerId="LiveId" clId="{B4F4E3BB-7517-4DC1-B40B-5C3C5DE5F33A}" dt="2025-10-14T14:43:55.182" v="638" actId="478"/>
          <ac:graphicFrameMkLst>
            <pc:docMk/>
            <pc:sldMk cId="2141634746" sldId="540"/>
            <ac:graphicFrameMk id="6" creationId="{07AFFB8E-087A-A7B8-570E-E09464CF684B}"/>
          </ac:graphicFrameMkLst>
        </pc:graphicFrameChg>
        <pc:graphicFrameChg chg="add del mod modGraphic">
          <ac:chgData name="Président GNF" userId="7854f1f99c0fa90f" providerId="LiveId" clId="{B4F4E3BB-7517-4DC1-B40B-5C3C5DE5F33A}" dt="2025-10-14T14:45:16.916" v="644" actId="478"/>
          <ac:graphicFrameMkLst>
            <pc:docMk/>
            <pc:sldMk cId="2141634746" sldId="540"/>
            <ac:graphicFrameMk id="9" creationId="{9B841DA5-D851-F3F8-5EC2-71B60A0F72C9}"/>
          </ac:graphicFrameMkLst>
        </pc:graphicFrameChg>
        <pc:graphicFrameChg chg="add del mod modGraphic">
          <ac:chgData name="Président GNF" userId="7854f1f99c0fa90f" providerId="LiveId" clId="{B4F4E3BB-7517-4DC1-B40B-5C3C5DE5F33A}" dt="2025-10-14T14:46:43.850" v="656" actId="478"/>
          <ac:graphicFrameMkLst>
            <pc:docMk/>
            <pc:sldMk cId="2141634746" sldId="540"/>
            <ac:graphicFrameMk id="12" creationId="{2825203E-732F-AD4E-3F4E-A2D8015ED008}"/>
          </ac:graphicFrameMkLst>
        </pc:graphicFrameChg>
        <pc:graphicFrameChg chg="add del mod modGraphic">
          <ac:chgData name="Président GNF" userId="7854f1f99c0fa90f" providerId="LiveId" clId="{B4F4E3BB-7517-4DC1-B40B-5C3C5DE5F33A}" dt="2025-10-14T14:56:40.328" v="660" actId="478"/>
          <ac:graphicFrameMkLst>
            <pc:docMk/>
            <pc:sldMk cId="2141634746" sldId="540"/>
            <ac:graphicFrameMk id="15" creationId="{BF36D7C3-747D-07B1-422E-C8017D114955}"/>
          </ac:graphicFrameMkLst>
        </pc:graphicFrameChg>
        <pc:graphicFrameChg chg="add mod modGraphic">
          <ac:chgData name="Président GNF" userId="7854f1f99c0fa90f" providerId="LiveId" clId="{B4F4E3BB-7517-4DC1-B40B-5C3C5DE5F33A}" dt="2025-10-14T14:57:39.330" v="670"/>
          <ac:graphicFrameMkLst>
            <pc:docMk/>
            <pc:sldMk cId="2141634746" sldId="540"/>
            <ac:graphicFrameMk id="30" creationId="{3D74CEAC-D419-9C2B-3A75-08DD0A710B44}"/>
          </ac:graphicFrameMkLst>
        </pc:graphicFrameChg>
        <pc:graphicFrameChg chg="add del mod modGraphic">
          <ac:chgData name="Président GNF" userId="7854f1f99c0fa90f" providerId="LiveId" clId="{B4F4E3BB-7517-4DC1-B40B-5C3C5DE5F33A}" dt="2025-10-14T15:18:47.999" v="692" actId="478"/>
          <ac:graphicFrameMkLst>
            <pc:docMk/>
            <pc:sldMk cId="2141634746" sldId="540"/>
            <ac:graphicFrameMk id="31" creationId="{CC60001F-5699-B1D2-BBEE-FF820F10F9DA}"/>
          </ac:graphicFrameMkLst>
        </pc:graphicFrameChg>
        <pc:graphicFrameChg chg="add mod">
          <ac:chgData name="Président GNF" userId="7854f1f99c0fa90f" providerId="LiveId" clId="{B4F4E3BB-7517-4DC1-B40B-5C3C5DE5F33A}" dt="2025-10-14T14:58:50.873" v="674"/>
          <ac:graphicFrameMkLst>
            <pc:docMk/>
            <pc:sldMk cId="2141634746" sldId="540"/>
            <ac:graphicFrameMk id="32" creationId="{B6F68AAB-1D3E-B8C3-0C83-00698CA0092F}"/>
          </ac:graphicFrameMkLst>
        </pc:graphicFrameChg>
        <pc:graphicFrameChg chg="add mod modGraphic">
          <ac:chgData name="Président GNF" userId="7854f1f99c0fa90f" providerId="LiveId" clId="{B4F4E3BB-7517-4DC1-B40B-5C3C5DE5F33A}" dt="2025-10-14T15:19:47.458" v="696"/>
          <ac:graphicFrameMkLst>
            <pc:docMk/>
            <pc:sldMk cId="2141634746" sldId="540"/>
            <ac:graphicFrameMk id="35" creationId="{CD22CFA8-5B0F-C3AD-2F68-2C4843A7D1F1}"/>
          </ac:graphicFrameMkLst>
        </pc:graphicFrameChg>
        <pc:graphicFrameChg chg="add del mod modGraphic">
          <ac:chgData name="Président GNF" userId="7854f1f99c0fa90f" providerId="LiveId" clId="{B4F4E3BB-7517-4DC1-B40B-5C3C5DE5F33A}" dt="2025-10-14T15:26:33.249" v="711" actId="478"/>
          <ac:graphicFrameMkLst>
            <pc:docMk/>
            <pc:sldMk cId="2141634746" sldId="540"/>
            <ac:graphicFrameMk id="36" creationId="{0D12134A-7DA4-9C39-B0FF-84E0CCAA1F35}"/>
          </ac:graphicFrameMkLst>
        </pc:graphicFrameChg>
        <pc:graphicFrameChg chg="add mod modGraphic">
          <ac:chgData name="Président GNF" userId="7854f1f99c0fa90f" providerId="LiveId" clId="{B4F4E3BB-7517-4DC1-B40B-5C3C5DE5F33A}" dt="2025-10-14T15:28:29.688" v="719" actId="255"/>
          <ac:graphicFrameMkLst>
            <pc:docMk/>
            <pc:sldMk cId="2141634746" sldId="540"/>
            <ac:graphicFrameMk id="39" creationId="{DB9CED04-3657-642E-3FC6-C569D81374B7}"/>
          </ac:graphicFrameMkLst>
        </pc:graphicFrameChg>
      </pc:sldChg>
      <pc:sldChg chg="modSp mod ord">
        <pc:chgData name="Président GNF" userId="7854f1f99c0fa90f" providerId="LiveId" clId="{B4F4E3BB-7517-4DC1-B40B-5C3C5DE5F33A}" dt="2025-10-14T15:34:00.142" v="721"/>
        <pc:sldMkLst>
          <pc:docMk/>
          <pc:sldMk cId="3464652845" sldId="541"/>
        </pc:sldMkLst>
        <pc:spChg chg="mod">
          <ac:chgData name="Président GNF" userId="7854f1f99c0fa90f" providerId="LiveId" clId="{B4F4E3BB-7517-4DC1-B40B-5C3C5DE5F33A}" dt="2025-10-14T14:15:05.908" v="617" actId="20577"/>
          <ac:spMkLst>
            <pc:docMk/>
            <pc:sldMk cId="3464652845" sldId="541"/>
            <ac:spMk id="3" creationId="{3C5F0E86-EE9F-46AB-A340-766450277D28}"/>
          </ac:spMkLst>
        </pc:spChg>
      </pc:sldChg>
      <pc:sldChg chg="modSp mod">
        <pc:chgData name="Président GNF" userId="7854f1f99c0fa90f" providerId="LiveId" clId="{B4F4E3BB-7517-4DC1-B40B-5C3C5DE5F33A}" dt="2025-10-14T14:33:27.505" v="630" actId="20577"/>
        <pc:sldMkLst>
          <pc:docMk/>
          <pc:sldMk cId="3532425847" sldId="550"/>
        </pc:sldMkLst>
        <pc:spChg chg="mod">
          <ac:chgData name="Président GNF" userId="7854f1f99c0fa90f" providerId="LiveId" clId="{B4F4E3BB-7517-4DC1-B40B-5C3C5DE5F33A}" dt="2025-10-14T14:33:27.505" v="630" actId="20577"/>
          <ac:spMkLst>
            <pc:docMk/>
            <pc:sldMk cId="3532425847" sldId="550"/>
            <ac:spMk id="3" creationId="{3C5F0E86-EE9F-46AB-A340-766450277D28}"/>
          </ac:spMkLst>
        </pc:spChg>
      </pc:sldChg>
      <pc:sldChg chg="addSp delSp modSp mod">
        <pc:chgData name="Président GNF" userId="7854f1f99c0fa90f" providerId="LiveId" clId="{B4F4E3BB-7517-4DC1-B40B-5C3C5DE5F33A}" dt="2025-10-15T14:35:02.035" v="1587" actId="14100"/>
        <pc:sldMkLst>
          <pc:docMk/>
          <pc:sldMk cId="1777729533" sldId="551"/>
        </pc:sldMkLst>
        <pc:graphicFrameChg chg="add mod">
          <ac:chgData name="Président GNF" userId="7854f1f99c0fa90f" providerId="LiveId" clId="{B4F4E3BB-7517-4DC1-B40B-5C3C5DE5F33A}" dt="2025-10-15T14:30:46.701" v="1573"/>
          <ac:graphicFrameMkLst>
            <pc:docMk/>
            <pc:sldMk cId="1777729533" sldId="551"/>
            <ac:graphicFrameMk id="2" creationId="{2996CF27-637E-0741-371A-1C431D388A0A}"/>
          </ac:graphicFrameMkLst>
        </pc:graphicFrameChg>
        <pc:graphicFrameChg chg="del">
          <ac:chgData name="Président GNF" userId="7854f1f99c0fa90f" providerId="LiveId" clId="{B4F4E3BB-7517-4DC1-B40B-5C3C5DE5F33A}" dt="2025-10-15T14:31:38.471" v="1579" actId="478"/>
          <ac:graphicFrameMkLst>
            <pc:docMk/>
            <pc:sldMk cId="1777729533" sldId="551"/>
            <ac:graphicFrameMk id="3" creationId="{00000000-0000-0000-0000-000000000000}"/>
          </ac:graphicFrameMkLst>
        </pc:graphicFrameChg>
        <pc:graphicFrameChg chg="add del mod modGraphic">
          <ac:chgData name="Président GNF" userId="7854f1f99c0fa90f" providerId="LiveId" clId="{B4F4E3BB-7517-4DC1-B40B-5C3C5DE5F33A}" dt="2025-10-15T14:34:18.673" v="1585" actId="478"/>
          <ac:graphicFrameMkLst>
            <pc:docMk/>
            <pc:sldMk cId="1777729533" sldId="551"/>
            <ac:graphicFrameMk id="5" creationId="{BAF6DF3F-604F-4B99-EF88-E12D193B6E01}"/>
          </ac:graphicFrameMkLst>
        </pc:graphicFrameChg>
        <pc:graphicFrameChg chg="add mod modGraphic">
          <ac:chgData name="Président GNF" userId="7854f1f99c0fa90f" providerId="LiveId" clId="{B4F4E3BB-7517-4DC1-B40B-5C3C5DE5F33A}" dt="2025-10-15T14:35:02.035" v="1587" actId="14100"/>
          <ac:graphicFrameMkLst>
            <pc:docMk/>
            <pc:sldMk cId="1777729533" sldId="551"/>
            <ac:graphicFrameMk id="6" creationId="{2D8A8424-A882-3742-10E6-92144B734836}"/>
          </ac:graphicFrameMkLst>
        </pc:graphicFrameChg>
        <pc:picChg chg="del">
          <ac:chgData name="Président GNF" userId="7854f1f99c0fa90f" providerId="LiveId" clId="{B4F4E3BB-7517-4DC1-B40B-5C3C5DE5F33A}" dt="2025-10-15T14:30:43.874" v="1572" actId="478"/>
          <ac:picMkLst>
            <pc:docMk/>
            <pc:sldMk cId="1777729533" sldId="551"/>
            <ac:picMk id="4" creationId="{00000000-0000-0000-0000-000000000000}"/>
          </ac:picMkLst>
        </pc:picChg>
      </pc:sldChg>
      <pc:sldChg chg="new del">
        <pc:chgData name="Président GNF" userId="7854f1f99c0fa90f" providerId="LiveId" clId="{B4F4E3BB-7517-4DC1-B40B-5C3C5DE5F33A}" dt="2025-10-14T14:08:01.555" v="560" actId="680"/>
        <pc:sldMkLst>
          <pc:docMk/>
          <pc:sldMk cId="402297611" sldId="552"/>
        </pc:sldMkLst>
      </pc:sldChg>
      <pc:sldChg chg="addSp delSp modSp new mod">
        <pc:chgData name="Président GNF" userId="7854f1f99c0fa90f" providerId="LiveId" clId="{B4F4E3BB-7517-4DC1-B40B-5C3C5DE5F33A}" dt="2025-10-15T13:31:40.250" v="1164" actId="948"/>
        <pc:sldMkLst>
          <pc:docMk/>
          <pc:sldMk cId="3885714298" sldId="552"/>
        </pc:sldMkLst>
        <pc:spChg chg="mod">
          <ac:chgData name="Président GNF" userId="7854f1f99c0fa90f" providerId="LiveId" clId="{B4F4E3BB-7517-4DC1-B40B-5C3C5DE5F33A}" dt="2025-10-15T13:31:00.349" v="1159" actId="14100"/>
          <ac:spMkLst>
            <pc:docMk/>
            <pc:sldMk cId="3885714298" sldId="552"/>
            <ac:spMk id="2" creationId="{3DCE788F-61F8-9922-37AF-BF2DF1212D30}"/>
          </ac:spMkLst>
        </pc:spChg>
        <pc:spChg chg="mod">
          <ac:chgData name="Président GNF" userId="7854f1f99c0fa90f" providerId="LiveId" clId="{B4F4E3BB-7517-4DC1-B40B-5C3C5DE5F33A}" dt="2025-10-15T13:31:40.250" v="1164" actId="948"/>
          <ac:spMkLst>
            <pc:docMk/>
            <pc:sldMk cId="3885714298" sldId="552"/>
            <ac:spMk id="3" creationId="{EA16457A-ABC7-3EB3-B9EE-2D5DA093EF15}"/>
          </ac:spMkLst>
        </pc:spChg>
        <pc:spChg chg="add del mod">
          <ac:chgData name="Président GNF" userId="7854f1f99c0fa90f" providerId="LiveId" clId="{B4F4E3BB-7517-4DC1-B40B-5C3C5DE5F33A}" dt="2025-10-15T13:29:55.743" v="1153" actId="22"/>
          <ac:spMkLst>
            <pc:docMk/>
            <pc:sldMk cId="3885714298" sldId="552"/>
            <ac:spMk id="6" creationId="{146E649A-FADB-10F6-988B-E9DE0B6079DA}"/>
          </ac:spMkLst>
        </pc:spChg>
      </pc:sldChg>
      <pc:sldChg chg="modSp new mod">
        <pc:chgData name="Président GNF" userId="7854f1f99c0fa90f" providerId="LiveId" clId="{B4F4E3BB-7517-4DC1-B40B-5C3C5DE5F33A}" dt="2025-10-15T14:07:44.583" v="1571" actId="2710"/>
        <pc:sldMkLst>
          <pc:docMk/>
          <pc:sldMk cId="971308840" sldId="553"/>
        </pc:sldMkLst>
        <pc:spChg chg="mod">
          <ac:chgData name="Président GNF" userId="7854f1f99c0fa90f" providerId="LiveId" clId="{B4F4E3BB-7517-4DC1-B40B-5C3C5DE5F33A}" dt="2025-10-15T14:00:31.371" v="1375" actId="27636"/>
          <ac:spMkLst>
            <pc:docMk/>
            <pc:sldMk cId="971308840" sldId="553"/>
            <ac:spMk id="2" creationId="{C71F7BD9-82A8-A35D-475C-EF0528E567B9}"/>
          </ac:spMkLst>
        </pc:spChg>
        <pc:spChg chg="mod">
          <ac:chgData name="Président GNF" userId="7854f1f99c0fa90f" providerId="LiveId" clId="{B4F4E3BB-7517-4DC1-B40B-5C3C5DE5F33A}" dt="2025-10-15T14:07:44.583" v="1571" actId="2710"/>
          <ac:spMkLst>
            <pc:docMk/>
            <pc:sldMk cId="971308840" sldId="553"/>
            <ac:spMk id="3" creationId="{99E6155E-1DE8-6CDB-1315-9AB776F993AC}"/>
          </ac:spMkLst>
        </pc:spChg>
      </pc:sldChg>
      <pc:sldMasterChg chg="addSp modSp mod modSldLayout">
        <pc:chgData name="Président GNF" userId="7854f1f99c0fa90f" providerId="LiveId" clId="{B4F4E3BB-7517-4DC1-B40B-5C3C5DE5F33A}" dt="2025-10-15T12:45:35.752" v="757" actId="478"/>
        <pc:sldMasterMkLst>
          <pc:docMk/>
          <pc:sldMasterMk cId="3679716012" sldId="2147483977"/>
        </pc:sldMasterMkLst>
        <pc:spChg chg="add mod">
          <ac:chgData name="Président GNF" userId="7854f1f99c0fa90f" providerId="LiveId" clId="{B4F4E3BB-7517-4DC1-B40B-5C3C5DE5F33A}" dt="2025-10-15T12:41:21.555" v="750" actId="14100"/>
          <ac:spMkLst>
            <pc:docMk/>
            <pc:sldMasterMk cId="3679716012" sldId="2147483977"/>
            <ac:spMk id="18" creationId="{AD4E3CA4-CAAC-FBAD-DC77-908F66D8404C}"/>
          </ac:spMkLst>
        </pc:spChg>
        <pc:sldLayoutChg chg="delSp modSp mod">
          <pc:chgData name="Président GNF" userId="7854f1f99c0fa90f" providerId="LiveId" clId="{B4F4E3BB-7517-4DC1-B40B-5C3C5DE5F33A}" dt="2025-10-15T12:43:48.337" v="754" actId="478"/>
          <pc:sldLayoutMkLst>
            <pc:docMk/>
            <pc:sldMasterMk cId="3679716012" sldId="2147483977"/>
            <pc:sldLayoutMk cId="2468216483" sldId="2147483979"/>
          </pc:sldLayoutMkLst>
          <pc:spChg chg="del mod">
            <ac:chgData name="Président GNF" userId="7854f1f99c0fa90f" providerId="LiveId" clId="{B4F4E3BB-7517-4DC1-B40B-5C3C5DE5F33A}" dt="2025-10-15T12:43:48.337" v="754" actId="478"/>
            <ac:spMkLst>
              <pc:docMk/>
              <pc:sldMasterMk cId="3679716012" sldId="2147483977"/>
              <pc:sldLayoutMk cId="2468216483" sldId="2147483979"/>
              <ac:spMk id="7" creationId="{9114B2DF-8E31-447A-ADFF-E340C65133DD}"/>
            </ac:spMkLst>
          </pc:spChg>
        </pc:sldLayoutChg>
        <pc:sldLayoutChg chg="addSp delSp modSp mod">
          <pc:chgData name="Président GNF" userId="7854f1f99c0fa90f" providerId="LiveId" clId="{B4F4E3BB-7517-4DC1-B40B-5C3C5DE5F33A}" dt="2025-10-15T12:45:35.752" v="757" actId="478"/>
          <pc:sldLayoutMkLst>
            <pc:docMk/>
            <pc:sldMasterMk cId="3679716012" sldId="2147483977"/>
            <pc:sldLayoutMk cId="4222689894" sldId="2147483994"/>
          </pc:sldLayoutMkLst>
          <pc:spChg chg="add del mod">
            <ac:chgData name="Président GNF" userId="7854f1f99c0fa90f" providerId="LiveId" clId="{B4F4E3BB-7517-4DC1-B40B-5C3C5DE5F33A}" dt="2025-10-15T12:39:14.089" v="741"/>
            <ac:spMkLst>
              <pc:docMk/>
              <pc:sldMasterMk cId="3679716012" sldId="2147483977"/>
              <pc:sldLayoutMk cId="4222689894" sldId="2147483994"/>
              <ac:spMk id="2" creationId="{09DE116F-542A-7F70-8289-92D2F786EDBC}"/>
            </ac:spMkLst>
          </pc:spChg>
          <pc:spChg chg="del">
            <ac:chgData name="Président GNF" userId="7854f1f99c0fa90f" providerId="LiveId" clId="{B4F4E3BB-7517-4DC1-B40B-5C3C5DE5F33A}" dt="2025-10-15T12:39:14.089" v="741"/>
            <ac:spMkLst>
              <pc:docMk/>
              <pc:sldMasterMk cId="3679716012" sldId="2147483977"/>
              <pc:sldLayoutMk cId="4222689894" sldId="2147483994"/>
              <ac:spMk id="3" creationId="{00000000-0000-0000-0000-000000000000}"/>
            </ac:spMkLst>
          </pc:spChg>
          <pc:spChg chg="del">
            <ac:chgData name="Président GNF" userId="7854f1f99c0fa90f" providerId="LiveId" clId="{B4F4E3BB-7517-4DC1-B40B-5C3C5DE5F33A}" dt="2025-10-15T12:39:14.089" v="741"/>
            <ac:spMkLst>
              <pc:docMk/>
              <pc:sldMasterMk cId="3679716012" sldId="2147483977"/>
              <pc:sldLayoutMk cId="4222689894" sldId="2147483994"/>
              <ac:spMk id="4" creationId="{00000000-0000-0000-0000-000000000000}"/>
            </ac:spMkLst>
          </pc:spChg>
          <pc:spChg chg="del mod">
            <ac:chgData name="Président GNF" userId="7854f1f99c0fa90f" providerId="LiveId" clId="{B4F4E3BB-7517-4DC1-B40B-5C3C5DE5F33A}" dt="2025-10-15T12:45:35.752" v="757" actId="478"/>
            <ac:spMkLst>
              <pc:docMk/>
              <pc:sldMasterMk cId="3679716012" sldId="2147483977"/>
              <pc:sldLayoutMk cId="4222689894" sldId="2147483994"/>
              <ac:spMk id="5" creationId="{D6FD1AE1-930C-4858-A0F0-77387ADB5086}"/>
            </ac:spMkLst>
          </pc:spChg>
          <pc:spChg chg="add mod">
            <ac:chgData name="Président GNF" userId="7854f1f99c0fa90f" providerId="LiveId" clId="{B4F4E3BB-7517-4DC1-B40B-5C3C5DE5F33A}" dt="2025-10-15T12:39:21.087" v="742"/>
            <ac:spMkLst>
              <pc:docMk/>
              <pc:sldMasterMk cId="3679716012" sldId="2147483977"/>
              <pc:sldLayoutMk cId="4222689894" sldId="2147483994"/>
              <ac:spMk id="6" creationId="{0637FE83-632C-7E21-8C2E-946C3D6374C5}"/>
            </ac:spMkLst>
          </pc:spChg>
          <pc:spChg chg="add mod">
            <ac:chgData name="Président GNF" userId="7854f1f99c0fa90f" providerId="LiveId" clId="{B4F4E3BB-7517-4DC1-B40B-5C3C5DE5F33A}" dt="2025-10-15T12:39:21.087" v="742"/>
            <ac:spMkLst>
              <pc:docMk/>
              <pc:sldMasterMk cId="3679716012" sldId="2147483977"/>
              <pc:sldLayoutMk cId="4222689894" sldId="2147483994"/>
              <ac:spMk id="7" creationId="{C5A9395E-A91A-DCFC-7E34-090CECCF5BA2}"/>
            </ac:spMkLst>
          </pc:spChg>
          <pc:spChg chg="add mod">
            <ac:chgData name="Président GNF" userId="7854f1f99c0fa90f" providerId="LiveId" clId="{B4F4E3BB-7517-4DC1-B40B-5C3C5DE5F33A}" dt="2025-10-15T12:39:21.087" v="742"/>
            <ac:spMkLst>
              <pc:docMk/>
              <pc:sldMasterMk cId="3679716012" sldId="2147483977"/>
              <pc:sldLayoutMk cId="4222689894" sldId="2147483994"/>
              <ac:spMk id="8" creationId="{C5848956-5EE6-4891-9F65-1C0B9D51AC24}"/>
            </ac:spMkLst>
          </pc:spChg>
        </pc:sldLayoutChg>
      </pc:sldMasterChg>
      <pc:sldMasterChg chg="new mod addSldLayout">
        <pc:chgData name="Président GNF" userId="7854f1f99c0fa90f" providerId="LiveId" clId="{B4F4E3BB-7517-4DC1-B40B-5C3C5DE5F33A}" dt="2025-10-15T12:39:45.816" v="743" actId="6938"/>
        <pc:sldMasterMkLst>
          <pc:docMk/>
          <pc:sldMasterMk cId="336530685" sldId="2147483995"/>
        </pc:sldMasterMkLst>
        <pc:sldLayoutChg chg="new replId">
          <pc:chgData name="Président GNF" userId="7854f1f99c0fa90f" providerId="LiveId" clId="{B4F4E3BB-7517-4DC1-B40B-5C3C5DE5F33A}" dt="2025-10-15T12:39:45.816" v="743" actId="6938"/>
          <pc:sldLayoutMkLst>
            <pc:docMk/>
            <pc:sldMasterMk cId="336530685" sldId="2147483995"/>
            <pc:sldLayoutMk cId="1571236867" sldId="2147483996"/>
          </pc:sldLayoutMkLst>
        </pc:sldLayoutChg>
        <pc:sldLayoutChg chg="new replId">
          <pc:chgData name="Président GNF" userId="7854f1f99c0fa90f" providerId="LiveId" clId="{B4F4E3BB-7517-4DC1-B40B-5C3C5DE5F33A}" dt="2025-10-15T12:39:45.816" v="743" actId="6938"/>
          <pc:sldLayoutMkLst>
            <pc:docMk/>
            <pc:sldMasterMk cId="336530685" sldId="2147483995"/>
            <pc:sldLayoutMk cId="2044455407" sldId="2147483997"/>
          </pc:sldLayoutMkLst>
        </pc:sldLayoutChg>
        <pc:sldLayoutChg chg="new replId">
          <pc:chgData name="Président GNF" userId="7854f1f99c0fa90f" providerId="LiveId" clId="{B4F4E3BB-7517-4DC1-B40B-5C3C5DE5F33A}" dt="2025-10-15T12:39:45.816" v="743" actId="6938"/>
          <pc:sldLayoutMkLst>
            <pc:docMk/>
            <pc:sldMasterMk cId="336530685" sldId="2147483995"/>
            <pc:sldLayoutMk cId="4082474679" sldId="2147483998"/>
          </pc:sldLayoutMkLst>
        </pc:sldLayoutChg>
        <pc:sldLayoutChg chg="new replId">
          <pc:chgData name="Président GNF" userId="7854f1f99c0fa90f" providerId="LiveId" clId="{B4F4E3BB-7517-4DC1-B40B-5C3C5DE5F33A}" dt="2025-10-15T12:39:45.816" v="743" actId="6938"/>
          <pc:sldLayoutMkLst>
            <pc:docMk/>
            <pc:sldMasterMk cId="336530685" sldId="2147483995"/>
            <pc:sldLayoutMk cId="1046206867" sldId="2147483999"/>
          </pc:sldLayoutMkLst>
        </pc:sldLayoutChg>
        <pc:sldLayoutChg chg="new replId">
          <pc:chgData name="Président GNF" userId="7854f1f99c0fa90f" providerId="LiveId" clId="{B4F4E3BB-7517-4DC1-B40B-5C3C5DE5F33A}" dt="2025-10-15T12:39:45.816" v="743" actId="6938"/>
          <pc:sldLayoutMkLst>
            <pc:docMk/>
            <pc:sldMasterMk cId="336530685" sldId="2147483995"/>
            <pc:sldLayoutMk cId="1264016812" sldId="2147484000"/>
          </pc:sldLayoutMkLst>
        </pc:sldLayoutChg>
        <pc:sldLayoutChg chg="new replId">
          <pc:chgData name="Président GNF" userId="7854f1f99c0fa90f" providerId="LiveId" clId="{B4F4E3BB-7517-4DC1-B40B-5C3C5DE5F33A}" dt="2025-10-15T12:39:45.816" v="743" actId="6938"/>
          <pc:sldLayoutMkLst>
            <pc:docMk/>
            <pc:sldMasterMk cId="336530685" sldId="2147483995"/>
            <pc:sldLayoutMk cId="1304866155" sldId="2147484001"/>
          </pc:sldLayoutMkLst>
        </pc:sldLayoutChg>
        <pc:sldLayoutChg chg="new replId">
          <pc:chgData name="Président GNF" userId="7854f1f99c0fa90f" providerId="LiveId" clId="{B4F4E3BB-7517-4DC1-B40B-5C3C5DE5F33A}" dt="2025-10-15T12:39:45.816" v="743" actId="6938"/>
          <pc:sldLayoutMkLst>
            <pc:docMk/>
            <pc:sldMasterMk cId="336530685" sldId="2147483995"/>
            <pc:sldLayoutMk cId="441522067" sldId="2147484002"/>
          </pc:sldLayoutMkLst>
        </pc:sldLayoutChg>
        <pc:sldLayoutChg chg="new replId">
          <pc:chgData name="Président GNF" userId="7854f1f99c0fa90f" providerId="LiveId" clId="{B4F4E3BB-7517-4DC1-B40B-5C3C5DE5F33A}" dt="2025-10-15T12:39:45.816" v="743" actId="6938"/>
          <pc:sldLayoutMkLst>
            <pc:docMk/>
            <pc:sldMasterMk cId="336530685" sldId="2147483995"/>
            <pc:sldLayoutMk cId="3836674461" sldId="2147484003"/>
          </pc:sldLayoutMkLst>
        </pc:sldLayoutChg>
        <pc:sldLayoutChg chg="new replId">
          <pc:chgData name="Président GNF" userId="7854f1f99c0fa90f" providerId="LiveId" clId="{B4F4E3BB-7517-4DC1-B40B-5C3C5DE5F33A}" dt="2025-10-15T12:39:45.816" v="743" actId="6938"/>
          <pc:sldLayoutMkLst>
            <pc:docMk/>
            <pc:sldMasterMk cId="336530685" sldId="2147483995"/>
            <pc:sldLayoutMk cId="10011784" sldId="2147484004"/>
          </pc:sldLayoutMkLst>
        </pc:sldLayoutChg>
        <pc:sldLayoutChg chg="new replId">
          <pc:chgData name="Président GNF" userId="7854f1f99c0fa90f" providerId="LiveId" clId="{B4F4E3BB-7517-4DC1-B40B-5C3C5DE5F33A}" dt="2025-10-15T12:39:45.816" v="743" actId="6938"/>
          <pc:sldLayoutMkLst>
            <pc:docMk/>
            <pc:sldMasterMk cId="336530685" sldId="2147483995"/>
            <pc:sldLayoutMk cId="1995448521" sldId="2147484005"/>
          </pc:sldLayoutMkLst>
        </pc:sldLayoutChg>
        <pc:sldLayoutChg chg="new replId">
          <pc:chgData name="Président GNF" userId="7854f1f99c0fa90f" providerId="LiveId" clId="{B4F4E3BB-7517-4DC1-B40B-5C3C5DE5F33A}" dt="2025-10-15T12:39:45.816" v="743" actId="6938"/>
          <pc:sldLayoutMkLst>
            <pc:docMk/>
            <pc:sldMasterMk cId="336530685" sldId="2147483995"/>
            <pc:sldLayoutMk cId="997309817" sldId="2147484006"/>
          </pc:sldLayoutMkLst>
        </pc:sldLayoutChg>
      </pc:sldMasterChg>
    </pc:docChg>
  </pc:docChgLst>
  <pc:docChgLst>
    <pc:chgData name="Président GNF" userId="7854f1f99c0fa90f" providerId="Windows Live" clId="Web-{B789F3BC-503B-49E9-B4D7-5DB8FF91A2B8}"/>
    <pc:docChg chg="modSld">
      <pc:chgData name="Président GNF" userId="7854f1f99c0fa90f" providerId="Windows Live" clId="Web-{B789F3BC-503B-49E9-B4D7-5DB8FF91A2B8}" dt="2024-10-11T14:37:19.226" v="6" actId="1076"/>
      <pc:docMkLst>
        <pc:docMk/>
      </pc:docMkLst>
      <pc:sldChg chg="modSp">
        <pc:chgData name="Président GNF" userId="7854f1f99c0fa90f" providerId="Windows Live" clId="Web-{B789F3BC-503B-49E9-B4D7-5DB8FF91A2B8}" dt="2024-10-11T14:33:38.577" v="4" actId="1076"/>
        <pc:sldMkLst>
          <pc:docMk/>
          <pc:sldMk cId="0" sldId="496"/>
        </pc:sldMkLst>
      </pc:sldChg>
      <pc:sldChg chg="modSp">
        <pc:chgData name="Président GNF" userId="7854f1f99c0fa90f" providerId="Windows Live" clId="Web-{B789F3BC-503B-49E9-B4D7-5DB8FF91A2B8}" dt="2024-10-11T14:37:19.226" v="6" actId="1076"/>
        <pc:sldMkLst>
          <pc:docMk/>
          <pc:sldMk cId="2141634746" sldId="540"/>
        </pc:sldMkLst>
      </pc:sldChg>
    </pc:docChg>
  </pc:docChgLst>
  <pc:docChgLst>
    <pc:chgData name="Président GNF" userId="7854f1f99c0fa90f" providerId="Windows Live" clId="Web-{BF05080E-3C57-4FF2-8C87-92C34CDB9C7E}"/>
    <pc:docChg chg="modSld">
      <pc:chgData name="Président GNF" userId="7854f1f99c0fa90f" providerId="Windows Live" clId="Web-{BF05080E-3C57-4FF2-8C87-92C34CDB9C7E}" dt="2024-10-09T17:44:07.382" v="36" actId="20577"/>
      <pc:docMkLst>
        <pc:docMk/>
      </pc:docMkLst>
      <pc:sldChg chg="modSp">
        <pc:chgData name="Président GNF" userId="7854f1f99c0fa90f" providerId="Windows Live" clId="Web-{BF05080E-3C57-4FF2-8C87-92C34CDB9C7E}" dt="2024-10-09T17:40:36.661" v="22" actId="20577"/>
        <pc:sldMkLst>
          <pc:docMk/>
          <pc:sldMk cId="0" sldId="496"/>
        </pc:sldMkLst>
      </pc:sldChg>
      <pc:sldChg chg="modSp">
        <pc:chgData name="Président GNF" userId="7854f1f99c0fa90f" providerId="Windows Live" clId="Web-{BF05080E-3C57-4FF2-8C87-92C34CDB9C7E}" dt="2024-10-09T17:35:32.220" v="11" actId="20577"/>
        <pc:sldMkLst>
          <pc:docMk/>
          <pc:sldMk cId="1336881025" sldId="512"/>
        </pc:sldMkLst>
      </pc:sldChg>
      <pc:sldChg chg="modSp">
        <pc:chgData name="Président GNF" userId="7854f1f99c0fa90f" providerId="Windows Live" clId="Web-{BF05080E-3C57-4FF2-8C87-92C34CDB9C7E}" dt="2024-10-09T17:44:07.382" v="36" actId="20577"/>
        <pc:sldMkLst>
          <pc:docMk/>
          <pc:sldMk cId="3818203320" sldId="537"/>
        </pc:sldMkLst>
      </pc:sldChg>
      <pc:sldChg chg="modSp">
        <pc:chgData name="Président GNF" userId="7854f1f99c0fa90f" providerId="Windows Live" clId="Web-{BF05080E-3C57-4FF2-8C87-92C34CDB9C7E}" dt="2024-10-09T17:41:43.478" v="25" actId="20577"/>
        <pc:sldMkLst>
          <pc:docMk/>
          <pc:sldMk cId="3464652845" sldId="541"/>
        </pc:sldMkLst>
      </pc:sldChg>
    </pc:docChg>
  </pc:docChgLst>
  <pc:docChgLst>
    <pc:chgData name="Président GNF" userId="7854f1f99c0fa90f" providerId="Windows Live" clId="Web-{AA3318C7-A526-6DE5-CC4F-B8ECACF8BD89}"/>
    <pc:docChg chg="addSld modSld">
      <pc:chgData name="Président GNF" userId="7854f1f99c0fa90f" providerId="Windows Live" clId="Web-{AA3318C7-A526-6DE5-CC4F-B8ECACF8BD89}" dt="2025-10-16T17:08:21.983" v="22" actId="1076"/>
      <pc:docMkLst>
        <pc:docMk/>
      </pc:docMkLst>
      <pc:sldChg chg="modSp">
        <pc:chgData name="Président GNF" userId="7854f1f99c0fa90f" providerId="Windows Live" clId="Web-{AA3318C7-A526-6DE5-CC4F-B8ECACF8BD89}" dt="2025-10-16T17:08:21.983" v="22" actId="1076"/>
        <pc:sldMkLst>
          <pc:docMk/>
          <pc:sldMk cId="394457351" sldId="523"/>
        </pc:sldMkLst>
        <pc:picChg chg="mod">
          <ac:chgData name="Président GNF" userId="7854f1f99c0fa90f" providerId="Windows Live" clId="Web-{AA3318C7-A526-6DE5-CC4F-B8ECACF8BD89}" dt="2025-10-16T17:08:21.983" v="22" actId="1076"/>
          <ac:picMkLst>
            <pc:docMk/>
            <pc:sldMk cId="394457351" sldId="523"/>
            <ac:picMk id="5" creationId="{1E04188F-212F-4293-B6C7-BEDEA210F717}"/>
          </ac:picMkLst>
        </pc:picChg>
      </pc:sldChg>
      <pc:sldChg chg="addSp delSp modSp new">
        <pc:chgData name="Président GNF" userId="7854f1f99c0fa90f" providerId="Windows Live" clId="Web-{AA3318C7-A526-6DE5-CC4F-B8ECACF8BD89}" dt="2025-10-16T17:06:44.171" v="20" actId="1076"/>
        <pc:sldMkLst>
          <pc:docMk/>
          <pc:sldMk cId="1118796404" sldId="554"/>
        </pc:sldMkLst>
        <pc:spChg chg="mod">
          <ac:chgData name="Président GNF" userId="7854f1f99c0fa90f" providerId="Windows Live" clId="Web-{AA3318C7-A526-6DE5-CC4F-B8ECACF8BD89}" dt="2025-10-16T17:04:27.667" v="11" actId="14100"/>
          <ac:spMkLst>
            <pc:docMk/>
            <pc:sldMk cId="1118796404" sldId="554"/>
            <ac:spMk id="2" creationId="{D11B6AC2-690B-9E25-0004-179C18BD9C59}"/>
          </ac:spMkLst>
        </pc:spChg>
        <pc:spChg chg="add del">
          <ac:chgData name="Président GNF" userId="7854f1f99c0fa90f" providerId="Windows Live" clId="Web-{AA3318C7-A526-6DE5-CC4F-B8ECACF8BD89}" dt="2025-10-16T17:05:11.982" v="12"/>
          <ac:spMkLst>
            <pc:docMk/>
            <pc:sldMk cId="1118796404" sldId="554"/>
            <ac:spMk id="3" creationId="{280C8C54-09C8-94B3-EBDC-54C241D13DD7}"/>
          </ac:spMkLst>
        </pc:spChg>
        <pc:picChg chg="add del mod ord">
          <ac:chgData name="Président GNF" userId="7854f1f99c0fa90f" providerId="Windows Live" clId="Web-{AA3318C7-A526-6DE5-CC4F-B8ECACF8BD89}" dt="2025-10-16T17:03:28.479" v="4"/>
          <ac:picMkLst>
            <pc:docMk/>
            <pc:sldMk cId="1118796404" sldId="554"/>
            <ac:picMk id="5" creationId="{93DD25B8-0474-F278-6B67-8BC8576F2C15}"/>
          </ac:picMkLst>
        </pc:picChg>
        <pc:picChg chg="add mod ord">
          <ac:chgData name="Président GNF" userId="7854f1f99c0fa90f" providerId="Windows Live" clId="Web-{AA3318C7-A526-6DE5-CC4F-B8ECACF8BD89}" dt="2025-10-16T17:06:39.546" v="19" actId="14100"/>
          <ac:picMkLst>
            <pc:docMk/>
            <pc:sldMk cId="1118796404" sldId="554"/>
            <ac:picMk id="6" creationId="{59F551DF-F6D5-B5BB-0206-115345F04C5C}"/>
          </ac:picMkLst>
        </pc:picChg>
        <pc:picChg chg="add mod">
          <ac:chgData name="Président GNF" userId="7854f1f99c0fa90f" providerId="Windows Live" clId="Web-{AA3318C7-A526-6DE5-CC4F-B8ECACF8BD89}" dt="2025-10-16T17:06:44.171" v="20" actId="1076"/>
          <ac:picMkLst>
            <pc:docMk/>
            <pc:sldMk cId="1118796404" sldId="554"/>
            <ac:picMk id="7" creationId="{3081731B-9AFC-1ED8-B5DA-4FF9AA5789DD}"/>
          </ac:picMkLst>
        </pc:picChg>
      </pc:sldChg>
    </pc:docChg>
  </pc:docChgLst>
  <pc:docChgLst>
    <pc:chgData name="Président GNF" userId="7854f1f99c0fa90f" providerId="Windows Live" clId="Web-{955F23F7-EC68-47A2-8899-76E1751AD984}"/>
    <pc:docChg chg="modSld">
      <pc:chgData name="Président GNF" userId="7854f1f99c0fa90f" providerId="Windows Live" clId="Web-{955F23F7-EC68-47A2-8899-76E1751AD984}" dt="2024-10-14T08:38:16.330" v="40" actId="20577"/>
      <pc:docMkLst>
        <pc:docMk/>
      </pc:docMkLst>
      <pc:sldChg chg="modSp">
        <pc:chgData name="Président GNF" userId="7854f1f99c0fa90f" providerId="Windows Live" clId="Web-{955F23F7-EC68-47A2-8899-76E1751AD984}" dt="2024-10-14T08:28:59.758" v="3" actId="1076"/>
        <pc:sldMkLst>
          <pc:docMk/>
          <pc:sldMk cId="0" sldId="496"/>
        </pc:sldMkLst>
      </pc:sldChg>
      <pc:sldChg chg="modSp">
        <pc:chgData name="Président GNF" userId="7854f1f99c0fa90f" providerId="Windows Live" clId="Web-{955F23F7-EC68-47A2-8899-76E1751AD984}" dt="2024-10-14T08:38:16.330" v="40" actId="20577"/>
        <pc:sldMkLst>
          <pc:docMk/>
          <pc:sldMk cId="3464652845" sldId="541"/>
        </pc:sldMkLst>
      </pc:sldChg>
      <pc:sldChg chg="modSp">
        <pc:chgData name="Président GNF" userId="7854f1f99c0fa90f" providerId="Windows Live" clId="Web-{955F23F7-EC68-47A2-8899-76E1751AD984}" dt="2024-10-14T08:37:43.580" v="39" actId="20577"/>
        <pc:sldMkLst>
          <pc:docMk/>
          <pc:sldMk cId="3532425847" sldId="550"/>
        </pc:sldMkLst>
      </pc:sldChg>
    </pc:docChg>
  </pc:docChgLst>
  <pc:docChgLst>
    <pc:chgData name="Président GNF" userId="7854f1f99c0fa90f" providerId="LiveId" clId="{F5768256-B165-47FE-9B10-540BD144C4C7}"/>
    <pc:docChg chg="undo custSel addSld delSld modSld sldOrd modMainMaster">
      <pc:chgData name="Président GNF" userId="7854f1f99c0fa90f" providerId="LiveId" clId="{F5768256-B165-47FE-9B10-540BD144C4C7}" dt="2023-10-08T15:59:16.290" v="2993" actId="14100"/>
      <pc:docMkLst>
        <pc:docMk/>
      </pc:docMkLst>
      <pc:sldChg chg="modSp mod">
        <pc:chgData name="Président GNF" userId="7854f1f99c0fa90f" providerId="LiveId" clId="{F5768256-B165-47FE-9B10-540BD144C4C7}" dt="2023-10-02T15:16:01.106" v="3" actId="6549"/>
        <pc:sldMkLst>
          <pc:docMk/>
          <pc:sldMk cId="0" sldId="482"/>
        </pc:sldMkLst>
      </pc:sldChg>
      <pc:sldChg chg="modSp mod">
        <pc:chgData name="Président GNF" userId="7854f1f99c0fa90f" providerId="LiveId" clId="{F5768256-B165-47FE-9B10-540BD144C4C7}" dt="2023-10-08T13:16:05.913" v="1479" actId="20577"/>
        <pc:sldMkLst>
          <pc:docMk/>
          <pc:sldMk cId="0" sldId="496"/>
        </pc:sldMkLst>
      </pc:sldChg>
      <pc:sldChg chg="modSp mod">
        <pc:chgData name="Président GNF" userId="7854f1f99c0fa90f" providerId="LiveId" clId="{F5768256-B165-47FE-9B10-540BD144C4C7}" dt="2023-10-02T15:50:39.910" v="275" actId="122"/>
        <pc:sldMkLst>
          <pc:docMk/>
          <pc:sldMk cId="0" sldId="497"/>
        </pc:sldMkLst>
      </pc:sldChg>
      <pc:sldChg chg="modSp mod">
        <pc:chgData name="Président GNF" userId="7854f1f99c0fa90f" providerId="LiveId" clId="{F5768256-B165-47FE-9B10-540BD144C4C7}" dt="2023-10-08T13:07:10.428" v="1064" actId="20577"/>
        <pc:sldMkLst>
          <pc:docMk/>
          <pc:sldMk cId="1336881025" sldId="512"/>
        </pc:sldMkLst>
      </pc:sldChg>
      <pc:sldChg chg="modSp">
        <pc:chgData name="Président GNF" userId="7854f1f99c0fa90f" providerId="LiveId" clId="{F5768256-B165-47FE-9B10-540BD144C4C7}" dt="2023-10-02T15:22:16.228" v="51" actId="20577"/>
        <pc:sldMkLst>
          <pc:docMk/>
          <pc:sldMk cId="0" sldId="526"/>
        </pc:sldMkLst>
      </pc:sldChg>
      <pc:sldChg chg="modSp mod">
        <pc:chgData name="Président GNF" userId="7854f1f99c0fa90f" providerId="LiveId" clId="{F5768256-B165-47FE-9B10-540BD144C4C7}" dt="2023-10-08T15:18:49.261" v="1907" actId="20577"/>
        <pc:sldMkLst>
          <pc:docMk/>
          <pc:sldMk cId="1529344193" sldId="532"/>
        </pc:sldMkLst>
      </pc:sldChg>
      <pc:sldChg chg="del">
        <pc:chgData name="Président GNF" userId="7854f1f99c0fa90f" providerId="LiveId" clId="{F5768256-B165-47FE-9B10-540BD144C4C7}" dt="2023-10-08T15:19:56.964" v="1908" actId="47"/>
        <pc:sldMkLst>
          <pc:docMk/>
          <pc:sldMk cId="4208908531" sldId="533"/>
        </pc:sldMkLst>
      </pc:sldChg>
      <pc:sldChg chg="modSp del">
        <pc:chgData name="Président GNF" userId="7854f1f99c0fa90f" providerId="LiveId" clId="{F5768256-B165-47FE-9B10-540BD144C4C7}" dt="2023-10-08T15:20:21.142" v="1909" actId="47"/>
        <pc:sldMkLst>
          <pc:docMk/>
          <pc:sldMk cId="2596840106" sldId="534"/>
        </pc:sldMkLst>
      </pc:sldChg>
      <pc:sldChg chg="modSp mod">
        <pc:chgData name="Président GNF" userId="7854f1f99c0fa90f" providerId="LiveId" clId="{F5768256-B165-47FE-9B10-540BD144C4C7}" dt="2023-10-08T15:22:20.551" v="1912" actId="20577"/>
        <pc:sldMkLst>
          <pc:docMk/>
          <pc:sldMk cId="1715040084" sldId="535"/>
        </pc:sldMkLst>
      </pc:sldChg>
      <pc:sldChg chg="modSp mod ord">
        <pc:chgData name="Président GNF" userId="7854f1f99c0fa90f" providerId="LiveId" clId="{F5768256-B165-47FE-9B10-540BD144C4C7}" dt="2023-10-08T15:27:46.519" v="1916"/>
        <pc:sldMkLst>
          <pc:docMk/>
          <pc:sldMk cId="3776650268" sldId="536"/>
        </pc:sldMkLst>
      </pc:sldChg>
      <pc:sldChg chg="modSp mod ord">
        <pc:chgData name="Président GNF" userId="7854f1f99c0fa90f" providerId="LiveId" clId="{F5768256-B165-47FE-9B10-540BD144C4C7}" dt="2023-10-08T15:31:10.749" v="1986" actId="6549"/>
        <pc:sldMkLst>
          <pc:docMk/>
          <pc:sldMk cId="3818203320" sldId="537"/>
        </pc:sldMkLst>
      </pc:sldChg>
      <pc:sldChg chg="modSp mod ord">
        <pc:chgData name="Président GNF" userId="7854f1f99c0fa90f" providerId="LiveId" clId="{F5768256-B165-47FE-9B10-540BD144C4C7}" dt="2023-10-08T15:55:30.146" v="2948" actId="20577"/>
        <pc:sldMkLst>
          <pc:docMk/>
          <pc:sldMk cId="644423168" sldId="538"/>
        </pc:sldMkLst>
      </pc:sldChg>
      <pc:sldChg chg="modSp mod">
        <pc:chgData name="Président GNF" userId="7854f1f99c0fa90f" providerId="LiveId" clId="{F5768256-B165-47FE-9B10-540BD144C4C7}" dt="2023-10-08T15:59:16.290" v="2993" actId="14100"/>
        <pc:sldMkLst>
          <pc:docMk/>
          <pc:sldMk cId="1182309585" sldId="539"/>
        </pc:sldMkLst>
      </pc:sldChg>
      <pc:sldChg chg="addSp delSp modSp mod ord">
        <pc:chgData name="Président GNF" userId="7854f1f99c0fa90f" providerId="LiveId" clId="{F5768256-B165-47FE-9B10-540BD144C4C7}" dt="2023-10-08T15:24:35.867" v="1914"/>
        <pc:sldMkLst>
          <pc:docMk/>
          <pc:sldMk cId="2141634746" sldId="540"/>
        </pc:sldMkLst>
      </pc:sldChg>
      <pc:sldChg chg="modSp add mod ord">
        <pc:chgData name="Président GNF" userId="7854f1f99c0fa90f" providerId="LiveId" clId="{F5768256-B165-47FE-9B10-540BD144C4C7}" dt="2023-10-02T16:37:16.039" v="600" actId="6549"/>
        <pc:sldMkLst>
          <pc:docMk/>
          <pc:sldMk cId="3464652845" sldId="541"/>
        </pc:sldMkLst>
      </pc:sldChg>
      <pc:sldChg chg="addSp delSp modSp add mod">
        <pc:chgData name="Président GNF" userId="7854f1f99c0fa90f" providerId="LiveId" clId="{F5768256-B165-47FE-9B10-540BD144C4C7}" dt="2023-10-08T14:46:09.455" v="1481" actId="313"/>
        <pc:sldMkLst>
          <pc:docMk/>
          <pc:sldMk cId="2036395302" sldId="542"/>
        </pc:sldMkLst>
      </pc:sldChg>
      <pc:sldChg chg="modSp add mod">
        <pc:chgData name="Président GNF" userId="7854f1f99c0fa90f" providerId="LiveId" clId="{F5768256-B165-47FE-9B10-540BD144C4C7}" dt="2023-10-08T15:14:03.998" v="1885" actId="20577"/>
        <pc:sldMkLst>
          <pc:docMk/>
          <pc:sldMk cId="2925923306" sldId="543"/>
        </pc:sldMkLst>
      </pc:sldChg>
      <pc:sldChg chg="modSp add mod">
        <pc:chgData name="Président GNF" userId="7854f1f99c0fa90f" providerId="LiveId" clId="{F5768256-B165-47FE-9B10-540BD144C4C7}" dt="2023-10-08T15:15:43.387" v="1902" actId="6549"/>
        <pc:sldMkLst>
          <pc:docMk/>
          <pc:sldMk cId="869929165" sldId="544"/>
        </pc:sldMkLst>
      </pc:sldChg>
      <pc:sldChg chg="modSp mod">
        <pc:chgData name="Président GNF" userId="7854f1f99c0fa90f" providerId="LiveId" clId="{F5768256-B165-47FE-9B10-540BD144C4C7}" dt="2023-10-08T15:57:33.087" v="2966" actId="1076"/>
        <pc:sldMkLst>
          <pc:docMk/>
          <pc:sldMk cId="1496387258" sldId="545"/>
        </pc:sldMkLst>
      </pc:sldChg>
      <pc:sldChg chg="modSp add mod">
        <pc:chgData name="Président GNF" userId="7854f1f99c0fa90f" providerId="LiveId" clId="{F5768256-B165-47FE-9B10-540BD144C4C7}" dt="2023-10-08T15:36:24.333" v="2237" actId="20577"/>
        <pc:sldMkLst>
          <pc:docMk/>
          <pc:sldMk cId="2988122727" sldId="546"/>
        </pc:sldMkLst>
      </pc:sldChg>
      <pc:sldChg chg="modSp add mod ord">
        <pc:chgData name="Président GNF" userId="7854f1f99c0fa90f" providerId="LiveId" clId="{F5768256-B165-47FE-9B10-540BD144C4C7}" dt="2023-10-08T15:46:53.084" v="2516"/>
        <pc:sldMkLst>
          <pc:docMk/>
          <pc:sldMk cId="274138929" sldId="547"/>
        </pc:sldMkLst>
      </pc:sldChg>
      <pc:sldChg chg="modSp add mod">
        <pc:chgData name="Président GNF" userId="7854f1f99c0fa90f" providerId="LiveId" clId="{F5768256-B165-47FE-9B10-540BD144C4C7}" dt="2023-10-08T15:53:02.223" v="2817" actId="6549"/>
        <pc:sldMkLst>
          <pc:docMk/>
          <pc:sldMk cId="1089073856" sldId="548"/>
        </pc:sldMkLst>
      </pc:sldChg>
      <pc:sldMasterChg chg="modSldLayout">
        <pc:chgData name="Président GNF" userId="7854f1f99c0fa90f" providerId="LiveId" clId="{F5768256-B165-47FE-9B10-540BD144C4C7}" dt="2023-10-02T15:25:09.581" v="68"/>
        <pc:sldMasterMkLst>
          <pc:docMk/>
          <pc:sldMasterMk cId="3679716012" sldId="2147483977"/>
        </pc:sldMasterMkLst>
        <pc:sldLayoutChg chg="modSp mod">
          <pc:chgData name="Président GNF" userId="7854f1f99c0fa90f" providerId="LiveId" clId="{F5768256-B165-47FE-9B10-540BD144C4C7}" dt="2023-10-02T15:25:09.581" v="68"/>
          <pc:sldLayoutMkLst>
            <pc:docMk/>
            <pc:sldMasterMk cId="3679716012" sldId="2147483977"/>
            <pc:sldLayoutMk cId="2468216483" sldId="2147483979"/>
          </pc:sldLayoutMkLst>
        </pc:sldLayoutChg>
        <pc:sldLayoutChg chg="modSp mod">
          <pc:chgData name="Président GNF" userId="7854f1f99c0fa90f" providerId="LiveId" clId="{F5768256-B165-47FE-9B10-540BD144C4C7}" dt="2023-10-02T15:19:37.810" v="9" actId="20577"/>
          <pc:sldLayoutMkLst>
            <pc:docMk/>
            <pc:sldMasterMk cId="3679716012" sldId="2147483977"/>
            <pc:sldLayoutMk cId="4222689894" sldId="2147483994"/>
          </pc:sldLayoutMkLst>
        </pc:sldLayoutChg>
      </pc:sldMasterChg>
    </pc:docChg>
  </pc:docChgLst>
  <pc:docChgLst>
    <pc:chgData name="Président GNF" userId="7854f1f99c0fa90f" providerId="LiveId" clId="{114BD4A7-8942-4EE2-9791-B50A792459DA}"/>
    <pc:docChg chg="undo custSel addSld delSld modSld sldOrd">
      <pc:chgData name="Président GNF" userId="7854f1f99c0fa90f" providerId="LiveId" clId="{114BD4A7-8942-4EE2-9791-B50A792459DA}" dt="2022-10-16T07:38:48.411" v="2776" actId="6549"/>
      <pc:docMkLst>
        <pc:docMk/>
      </pc:docMkLst>
      <pc:sldChg chg="del">
        <pc:chgData name="Président GNF" userId="7854f1f99c0fa90f" providerId="LiveId" clId="{114BD4A7-8942-4EE2-9791-B50A792459DA}" dt="2022-10-08T21:58:36.364" v="2336" actId="2696"/>
        <pc:sldMkLst>
          <pc:docMk/>
          <pc:sldMk cId="0" sldId="418"/>
        </pc:sldMkLst>
      </pc:sldChg>
      <pc:sldChg chg="addSp delSp modSp mod setBg modClrScheme chgLayout">
        <pc:chgData name="Président GNF" userId="7854f1f99c0fa90f" providerId="LiveId" clId="{114BD4A7-8942-4EE2-9791-B50A792459DA}" dt="2022-10-09T10:12:19.872" v="2465" actId="700"/>
        <pc:sldMkLst>
          <pc:docMk/>
          <pc:sldMk cId="0" sldId="482"/>
        </pc:sldMkLst>
      </pc:sldChg>
      <pc:sldChg chg="del">
        <pc:chgData name="Président GNF" userId="7854f1f99c0fa90f" providerId="LiveId" clId="{114BD4A7-8942-4EE2-9791-B50A792459DA}" dt="2022-10-08T21:58:47.363" v="2338" actId="2696"/>
        <pc:sldMkLst>
          <pc:docMk/>
          <pc:sldMk cId="0" sldId="487"/>
        </pc:sldMkLst>
      </pc:sldChg>
      <pc:sldChg chg="del">
        <pc:chgData name="Président GNF" userId="7854f1f99c0fa90f" providerId="LiveId" clId="{114BD4A7-8942-4EE2-9791-B50A792459DA}" dt="2022-10-08T21:58:03.423" v="2331" actId="2696"/>
        <pc:sldMkLst>
          <pc:docMk/>
          <pc:sldMk cId="0" sldId="493"/>
        </pc:sldMkLst>
      </pc:sldChg>
      <pc:sldChg chg="del">
        <pc:chgData name="Président GNF" userId="7854f1f99c0fa90f" providerId="LiveId" clId="{114BD4A7-8942-4EE2-9791-B50A792459DA}" dt="2022-10-08T21:59:39.347" v="2343" actId="2696"/>
        <pc:sldMkLst>
          <pc:docMk/>
          <pc:sldMk cId="0" sldId="495"/>
        </pc:sldMkLst>
      </pc:sldChg>
      <pc:sldChg chg="modSp mod modAnim modNotesTx">
        <pc:chgData name="Président GNF" userId="7854f1f99c0fa90f" providerId="LiveId" clId="{114BD4A7-8942-4EE2-9791-B50A792459DA}" dt="2022-10-11T22:36:01.892" v="2531" actId="20577"/>
        <pc:sldMkLst>
          <pc:docMk/>
          <pc:sldMk cId="0" sldId="496"/>
        </pc:sldMkLst>
      </pc:sldChg>
      <pc:sldChg chg="addSp delSp modSp mod ord setBg">
        <pc:chgData name="Président GNF" userId="7854f1f99c0fa90f" providerId="LiveId" clId="{114BD4A7-8942-4EE2-9791-B50A792459DA}" dt="2022-10-16T07:35:47.124" v="2755" actId="26606"/>
        <pc:sldMkLst>
          <pc:docMk/>
          <pc:sldMk cId="0" sldId="497"/>
        </pc:sldMkLst>
      </pc:sldChg>
      <pc:sldChg chg="del">
        <pc:chgData name="Président GNF" userId="7854f1f99c0fa90f" providerId="LiveId" clId="{114BD4A7-8942-4EE2-9791-B50A792459DA}" dt="2022-10-08T21:59:34.387" v="2342" actId="2696"/>
        <pc:sldMkLst>
          <pc:docMk/>
          <pc:sldMk cId="0" sldId="498"/>
        </pc:sldMkLst>
      </pc:sldChg>
      <pc:sldChg chg="del">
        <pc:chgData name="Président GNF" userId="7854f1f99c0fa90f" providerId="LiveId" clId="{114BD4A7-8942-4EE2-9791-B50A792459DA}" dt="2022-10-08T21:58:16.538" v="2333" actId="2696"/>
        <pc:sldMkLst>
          <pc:docMk/>
          <pc:sldMk cId="2932896184" sldId="501"/>
        </pc:sldMkLst>
      </pc:sldChg>
      <pc:sldChg chg="del">
        <pc:chgData name="Président GNF" userId="7854f1f99c0fa90f" providerId="LiveId" clId="{114BD4A7-8942-4EE2-9791-B50A792459DA}" dt="2022-10-08T21:58:58.051" v="2340" actId="2696"/>
        <pc:sldMkLst>
          <pc:docMk/>
          <pc:sldMk cId="1674560388" sldId="508"/>
        </pc:sldMkLst>
      </pc:sldChg>
      <pc:sldChg chg="addSp delSp modSp mod setBg">
        <pc:chgData name="Président GNF" userId="7854f1f99c0fa90f" providerId="LiveId" clId="{114BD4A7-8942-4EE2-9791-B50A792459DA}" dt="2022-10-16T07:34:22.917" v="2753" actId="26606"/>
        <pc:sldMkLst>
          <pc:docMk/>
          <pc:sldMk cId="1336881025" sldId="512"/>
        </pc:sldMkLst>
      </pc:sldChg>
      <pc:sldChg chg="del">
        <pc:chgData name="Président GNF" userId="7854f1f99c0fa90f" providerId="LiveId" clId="{114BD4A7-8942-4EE2-9791-B50A792459DA}" dt="2022-10-08T21:58:10.261" v="2332" actId="2696"/>
        <pc:sldMkLst>
          <pc:docMk/>
          <pc:sldMk cId="2551320961" sldId="514"/>
        </pc:sldMkLst>
      </pc:sldChg>
      <pc:sldChg chg="del">
        <pc:chgData name="Président GNF" userId="7854f1f99c0fa90f" providerId="LiveId" clId="{114BD4A7-8942-4EE2-9791-B50A792459DA}" dt="2022-10-08T21:58:21.793" v="2334" actId="2696"/>
        <pc:sldMkLst>
          <pc:docMk/>
          <pc:sldMk cId="3221345853" sldId="517"/>
        </pc:sldMkLst>
      </pc:sldChg>
      <pc:sldChg chg="del">
        <pc:chgData name="Président GNF" userId="7854f1f99c0fa90f" providerId="LiveId" clId="{114BD4A7-8942-4EE2-9791-B50A792459DA}" dt="2022-10-08T21:58:40.983" v="2337" actId="2696"/>
        <pc:sldMkLst>
          <pc:docMk/>
          <pc:sldMk cId="850744780" sldId="518"/>
        </pc:sldMkLst>
      </pc:sldChg>
      <pc:sldChg chg="del">
        <pc:chgData name="Président GNF" userId="7854f1f99c0fa90f" providerId="LiveId" clId="{114BD4A7-8942-4EE2-9791-B50A792459DA}" dt="2022-10-08T21:58:52.902" v="2339" actId="2696"/>
        <pc:sldMkLst>
          <pc:docMk/>
          <pc:sldMk cId="4188972610" sldId="519"/>
        </pc:sldMkLst>
      </pc:sldChg>
      <pc:sldChg chg="del">
        <pc:chgData name="Président GNF" userId="7854f1f99c0fa90f" providerId="LiveId" clId="{114BD4A7-8942-4EE2-9791-B50A792459DA}" dt="2022-10-08T21:59:02.017" v="2341" actId="2696"/>
        <pc:sldMkLst>
          <pc:docMk/>
          <pc:sldMk cId="1830564710" sldId="520"/>
        </pc:sldMkLst>
      </pc:sldChg>
      <pc:sldChg chg="delSp mod">
        <pc:chgData name="Président GNF" userId="7854f1f99c0fa90f" providerId="LiveId" clId="{114BD4A7-8942-4EE2-9791-B50A792459DA}" dt="2022-10-09T10:04:25.436" v="2392" actId="478"/>
        <pc:sldMkLst>
          <pc:docMk/>
          <pc:sldMk cId="394457351" sldId="523"/>
        </pc:sldMkLst>
      </pc:sldChg>
      <pc:sldChg chg="addSp delSp modSp mod setBg delDesignElem chgLayout">
        <pc:chgData name="Président GNF" userId="7854f1f99c0fa90f" providerId="LiveId" clId="{114BD4A7-8942-4EE2-9791-B50A792459DA}" dt="2022-10-09T10:14:53.172" v="2472" actId="1076"/>
        <pc:sldMkLst>
          <pc:docMk/>
          <pc:sldMk cId="0" sldId="526"/>
        </pc:sldMkLst>
      </pc:sldChg>
      <pc:sldChg chg="del">
        <pc:chgData name="Président GNF" userId="7854f1f99c0fa90f" providerId="LiveId" clId="{114BD4A7-8942-4EE2-9791-B50A792459DA}" dt="2022-10-08T21:58:29.340" v="2335" actId="2696"/>
        <pc:sldMkLst>
          <pc:docMk/>
          <pc:sldMk cId="4279898538" sldId="528"/>
        </pc:sldMkLst>
      </pc:sldChg>
      <pc:sldChg chg="del">
        <pc:chgData name="Président GNF" userId="7854f1f99c0fa90f" providerId="LiveId" clId="{114BD4A7-8942-4EE2-9791-B50A792459DA}" dt="2022-10-08T21:59:42.526" v="2344" actId="2696"/>
        <pc:sldMkLst>
          <pc:docMk/>
          <pc:sldMk cId="3563822358" sldId="530"/>
        </pc:sldMkLst>
      </pc:sldChg>
      <pc:sldChg chg="new del">
        <pc:chgData name="Président GNF" userId="7854f1f99c0fa90f" providerId="LiveId" clId="{114BD4A7-8942-4EE2-9791-B50A792459DA}" dt="2022-10-08T19:53:14.467" v="121" actId="47"/>
        <pc:sldMkLst>
          <pc:docMk/>
          <pc:sldMk cId="61434192" sldId="531"/>
        </pc:sldMkLst>
      </pc:sldChg>
      <pc:sldChg chg="new del">
        <pc:chgData name="Président GNF" userId="7854f1f99c0fa90f" providerId="LiveId" clId="{114BD4A7-8942-4EE2-9791-B50A792459DA}" dt="2022-10-08T11:28:27.304" v="1" actId="680"/>
        <pc:sldMkLst>
          <pc:docMk/>
          <pc:sldMk cId="2957536230" sldId="531"/>
        </pc:sldMkLst>
      </pc:sldChg>
      <pc:sldChg chg="addSp delSp modSp add mod setBg">
        <pc:chgData name="Président GNF" userId="7854f1f99c0fa90f" providerId="LiveId" clId="{114BD4A7-8942-4EE2-9791-B50A792459DA}" dt="2022-10-16T07:36:33.092" v="2757" actId="26606"/>
        <pc:sldMkLst>
          <pc:docMk/>
          <pc:sldMk cId="1529344193" sldId="532"/>
        </pc:sldMkLst>
      </pc:sldChg>
      <pc:sldChg chg="addSp delSp modSp add mod setBg">
        <pc:chgData name="Président GNF" userId="7854f1f99c0fa90f" providerId="LiveId" clId="{114BD4A7-8942-4EE2-9791-B50A792459DA}" dt="2022-10-11T22:33:24.450" v="2503" actId="108"/>
        <pc:sldMkLst>
          <pc:docMk/>
          <pc:sldMk cId="4208908531" sldId="533"/>
        </pc:sldMkLst>
      </pc:sldChg>
      <pc:sldChg chg="delSp modSp add mod">
        <pc:chgData name="Président GNF" userId="7854f1f99c0fa90f" providerId="LiveId" clId="{114BD4A7-8942-4EE2-9791-B50A792459DA}" dt="2022-10-11T22:34:46.763" v="2512" actId="2710"/>
        <pc:sldMkLst>
          <pc:docMk/>
          <pc:sldMk cId="2596840106" sldId="534"/>
        </pc:sldMkLst>
      </pc:sldChg>
      <pc:sldChg chg="delSp modSp add mod">
        <pc:chgData name="Président GNF" userId="7854f1f99c0fa90f" providerId="LiveId" clId="{114BD4A7-8942-4EE2-9791-B50A792459DA}" dt="2022-10-11T22:42:27.439" v="2560" actId="14100"/>
        <pc:sldMkLst>
          <pc:docMk/>
          <pc:sldMk cId="1715040084" sldId="535"/>
        </pc:sldMkLst>
      </pc:sldChg>
      <pc:sldChg chg="addSp delSp modSp add mod">
        <pc:chgData name="Président GNF" userId="7854f1f99c0fa90f" providerId="LiveId" clId="{114BD4A7-8942-4EE2-9791-B50A792459DA}" dt="2022-10-11T23:00:03.238" v="2695" actId="14100"/>
        <pc:sldMkLst>
          <pc:docMk/>
          <pc:sldMk cId="3776650268" sldId="536"/>
        </pc:sldMkLst>
      </pc:sldChg>
      <pc:sldChg chg="delSp modSp add mod">
        <pc:chgData name="Président GNF" userId="7854f1f99c0fa90f" providerId="LiveId" clId="{114BD4A7-8942-4EE2-9791-B50A792459DA}" dt="2022-10-16T07:38:48.411" v="2776" actId="6549"/>
        <pc:sldMkLst>
          <pc:docMk/>
          <pc:sldMk cId="3818203320" sldId="537"/>
        </pc:sldMkLst>
      </pc:sldChg>
      <pc:sldChg chg="delSp modSp add mod">
        <pc:chgData name="Président GNF" userId="7854f1f99c0fa90f" providerId="LiveId" clId="{114BD4A7-8942-4EE2-9791-B50A792459DA}" dt="2022-10-11T22:58:07.109" v="2680" actId="14100"/>
        <pc:sldMkLst>
          <pc:docMk/>
          <pc:sldMk cId="644423168" sldId="538"/>
        </pc:sldMkLst>
      </pc:sldChg>
      <pc:sldChg chg="delSp modSp add mod">
        <pc:chgData name="Président GNF" userId="7854f1f99c0fa90f" providerId="LiveId" clId="{114BD4A7-8942-4EE2-9791-B50A792459DA}" dt="2022-10-11T22:59:07.409" v="2690" actId="14100"/>
        <pc:sldMkLst>
          <pc:docMk/>
          <pc:sldMk cId="1182309585" sldId="539"/>
        </pc:sldMkLst>
      </pc:sldChg>
    </pc:docChg>
  </pc:docChgLst>
  <pc:docChgLst>
    <pc:chgData name="Président GNF" userId="7854f1f99c0fa90f" providerId="LiveId" clId="{96E08EBE-F511-4E56-8327-58EC90D18413}"/>
    <pc:docChg chg="modSld">
      <pc:chgData name="Président GNF" userId="7854f1f99c0fa90f" providerId="LiveId" clId="{96E08EBE-F511-4E56-8327-58EC90D18413}" dt="2024-10-10T14:38:07.457" v="13" actId="20577"/>
      <pc:docMkLst>
        <pc:docMk/>
      </pc:docMkLst>
      <pc:sldChg chg="modSp mod">
        <pc:chgData name="Président GNF" userId="7854f1f99c0fa90f" providerId="LiveId" clId="{96E08EBE-F511-4E56-8327-58EC90D18413}" dt="2024-10-10T14:26:32.204" v="4" actId="20577"/>
        <pc:sldMkLst>
          <pc:docMk/>
          <pc:sldMk cId="0" sldId="497"/>
        </pc:sldMkLst>
      </pc:sldChg>
      <pc:sldChg chg="modSp mod">
        <pc:chgData name="Président GNF" userId="7854f1f99c0fa90f" providerId="LiveId" clId="{96E08EBE-F511-4E56-8327-58EC90D18413}" dt="2024-10-10T14:24:25.341" v="0" actId="20577"/>
        <pc:sldMkLst>
          <pc:docMk/>
          <pc:sldMk cId="1336881025" sldId="512"/>
        </pc:sldMkLst>
      </pc:sldChg>
      <pc:sldChg chg="modSp mod">
        <pc:chgData name="Président GNF" userId="7854f1f99c0fa90f" providerId="LiveId" clId="{96E08EBE-F511-4E56-8327-58EC90D18413}" dt="2024-10-10T14:28:47.703" v="6" actId="20577"/>
        <pc:sldMkLst>
          <pc:docMk/>
          <pc:sldMk cId="1715040084" sldId="535"/>
        </pc:sldMkLst>
      </pc:sldChg>
      <pc:sldChg chg="modSp mod">
        <pc:chgData name="Président GNF" userId="7854f1f99c0fa90f" providerId="LiveId" clId="{96E08EBE-F511-4E56-8327-58EC90D18413}" dt="2024-10-10T14:33:10.991" v="9" actId="20577"/>
        <pc:sldMkLst>
          <pc:docMk/>
          <pc:sldMk cId="3818203320" sldId="537"/>
        </pc:sldMkLst>
      </pc:sldChg>
      <pc:sldChg chg="modSp mod">
        <pc:chgData name="Président GNF" userId="7854f1f99c0fa90f" providerId="LiveId" clId="{96E08EBE-F511-4E56-8327-58EC90D18413}" dt="2024-10-10T14:38:07.457" v="13" actId="20577"/>
        <pc:sldMkLst>
          <pc:docMk/>
          <pc:sldMk cId="1182309585" sldId="539"/>
        </pc:sldMkLst>
      </pc:sldChg>
      <pc:sldChg chg="modSp mod">
        <pc:chgData name="Président GNF" userId="7854f1f99c0fa90f" providerId="LiveId" clId="{96E08EBE-F511-4E56-8327-58EC90D18413}" dt="2024-10-10T14:29:00.903" v="8" actId="20577"/>
        <pc:sldMkLst>
          <pc:docMk/>
          <pc:sldMk cId="3464652845" sldId="541"/>
        </pc:sldMkLst>
      </pc:sldChg>
    </pc:docChg>
  </pc:docChgLst>
  <pc:docChgLst>
    <pc:chgData name="Président GNF" userId="7854f1f99c0fa90f" providerId="LiveId" clId="{C43F49CE-0FD9-4476-9E9E-468FE032960A}"/>
    <pc:docChg chg="undo custSel addSld delSld modSld sldOrd modMainMaster">
      <pc:chgData name="Président GNF" userId="7854f1f99c0fa90f" providerId="LiveId" clId="{C43F49CE-0FD9-4476-9E9E-468FE032960A}" dt="2024-10-06T17:03:07.467" v="1365" actId="20577"/>
      <pc:docMkLst>
        <pc:docMk/>
      </pc:docMkLst>
      <pc:sldChg chg="modSp mod chgLayout">
        <pc:chgData name="Président GNF" userId="7854f1f99c0fa90f" providerId="LiveId" clId="{C43F49CE-0FD9-4476-9E9E-468FE032960A}" dt="2024-10-02T11:43:40.788" v="27" actId="6264"/>
        <pc:sldMkLst>
          <pc:docMk/>
          <pc:sldMk cId="0" sldId="482"/>
        </pc:sldMkLst>
      </pc:sldChg>
      <pc:sldChg chg="modSp mod">
        <pc:chgData name="Président GNF" userId="7854f1f99c0fa90f" providerId="LiveId" clId="{C43F49CE-0FD9-4476-9E9E-468FE032960A}" dt="2024-10-06T14:58:30.792" v="147" actId="20577"/>
        <pc:sldMkLst>
          <pc:docMk/>
          <pc:sldMk cId="0" sldId="497"/>
        </pc:sldMkLst>
      </pc:sldChg>
      <pc:sldChg chg="modSp mod">
        <pc:chgData name="Président GNF" userId="7854f1f99c0fa90f" providerId="LiveId" clId="{C43F49CE-0FD9-4476-9E9E-468FE032960A}" dt="2024-10-02T11:50:33.881" v="37" actId="20577"/>
        <pc:sldMkLst>
          <pc:docMk/>
          <pc:sldMk cId="1336881025" sldId="512"/>
        </pc:sldMkLst>
      </pc:sldChg>
      <pc:sldChg chg="modSp">
        <pc:chgData name="Président GNF" userId="7854f1f99c0fa90f" providerId="LiveId" clId="{C43F49CE-0FD9-4476-9E9E-468FE032960A}" dt="2024-10-02T11:33:35.040" v="19" actId="20577"/>
        <pc:sldMkLst>
          <pc:docMk/>
          <pc:sldMk cId="0" sldId="526"/>
        </pc:sldMkLst>
      </pc:sldChg>
      <pc:sldChg chg="modSp mod">
        <pc:chgData name="Président GNF" userId="7854f1f99c0fa90f" providerId="LiveId" clId="{C43F49CE-0FD9-4476-9E9E-468FE032960A}" dt="2024-10-06T15:09:45.682" v="348" actId="948"/>
        <pc:sldMkLst>
          <pc:docMk/>
          <pc:sldMk cId="2596840106" sldId="534"/>
        </pc:sldMkLst>
      </pc:sldChg>
      <pc:sldChg chg="modSp mod">
        <pc:chgData name="Président GNF" userId="7854f1f99c0fa90f" providerId="LiveId" clId="{C43F49CE-0FD9-4476-9E9E-468FE032960A}" dt="2024-10-06T15:10:58.537" v="387" actId="20577"/>
        <pc:sldMkLst>
          <pc:docMk/>
          <pc:sldMk cId="1715040084" sldId="535"/>
        </pc:sldMkLst>
      </pc:sldChg>
      <pc:sldChg chg="modSp mod">
        <pc:chgData name="Président GNF" userId="7854f1f99c0fa90f" providerId="LiveId" clId="{C43F49CE-0FD9-4476-9E9E-468FE032960A}" dt="2024-10-06T16:52:21.719" v="1304" actId="20577"/>
        <pc:sldMkLst>
          <pc:docMk/>
          <pc:sldMk cId="3776650268" sldId="536"/>
        </pc:sldMkLst>
      </pc:sldChg>
      <pc:sldChg chg="modSp mod">
        <pc:chgData name="Président GNF" userId="7854f1f99c0fa90f" providerId="LiveId" clId="{C43F49CE-0FD9-4476-9E9E-468FE032960A}" dt="2024-10-06T17:03:07.467" v="1365" actId="20577"/>
        <pc:sldMkLst>
          <pc:docMk/>
          <pc:sldMk cId="1182309585" sldId="539"/>
        </pc:sldMkLst>
      </pc:sldChg>
      <pc:sldChg chg="addSp delSp modSp mod ord">
        <pc:chgData name="Président GNF" userId="7854f1f99c0fa90f" providerId="LiveId" clId="{C43F49CE-0FD9-4476-9E9E-468FE032960A}" dt="2024-10-06T15:12:56.561" v="393" actId="14100"/>
        <pc:sldMkLst>
          <pc:docMk/>
          <pc:sldMk cId="2141634746" sldId="540"/>
        </pc:sldMkLst>
      </pc:sldChg>
      <pc:sldChg chg="modSp mod ord">
        <pc:chgData name="Président GNF" userId="7854f1f99c0fa90f" providerId="LiveId" clId="{C43F49CE-0FD9-4476-9E9E-468FE032960A}" dt="2024-10-06T15:29:01.514" v="738"/>
        <pc:sldMkLst>
          <pc:docMk/>
          <pc:sldMk cId="3464652845" sldId="541"/>
        </pc:sldMkLst>
      </pc:sldChg>
      <pc:sldChg chg="del">
        <pc:chgData name="Président GNF" userId="7854f1f99c0fa90f" providerId="LiveId" clId="{C43F49CE-0FD9-4476-9E9E-468FE032960A}" dt="2024-10-06T15:28:24.085" v="735" actId="2696"/>
        <pc:sldMkLst>
          <pc:docMk/>
          <pc:sldMk cId="2036395302" sldId="542"/>
        </pc:sldMkLst>
      </pc:sldChg>
      <pc:sldChg chg="del">
        <pc:chgData name="Président GNF" userId="7854f1f99c0fa90f" providerId="LiveId" clId="{C43F49CE-0FD9-4476-9E9E-468FE032960A}" dt="2024-10-06T15:28:38.957" v="736" actId="2696"/>
        <pc:sldMkLst>
          <pc:docMk/>
          <pc:sldMk cId="2925923306" sldId="543"/>
        </pc:sldMkLst>
      </pc:sldChg>
      <pc:sldChg chg="del">
        <pc:chgData name="Président GNF" userId="7854f1f99c0fa90f" providerId="LiveId" clId="{C43F49CE-0FD9-4476-9E9E-468FE032960A}" dt="2024-10-06T16:53:18.122" v="1305" actId="2696"/>
        <pc:sldMkLst>
          <pc:docMk/>
          <pc:sldMk cId="869929165" sldId="544"/>
        </pc:sldMkLst>
      </pc:sldChg>
      <pc:sldChg chg="modSp del mod">
        <pc:chgData name="Président GNF" userId="7854f1f99c0fa90f" providerId="LiveId" clId="{C43F49CE-0FD9-4476-9E9E-468FE032960A}" dt="2024-10-06T15:09:58.902" v="349" actId="2696"/>
        <pc:sldMkLst>
          <pc:docMk/>
          <pc:sldMk cId="1496387258" sldId="545"/>
        </pc:sldMkLst>
      </pc:sldChg>
      <pc:sldChg chg="del">
        <pc:chgData name="Président GNF" userId="7854f1f99c0fa90f" providerId="LiveId" clId="{C43F49CE-0FD9-4476-9E9E-468FE032960A}" dt="2024-10-06T16:53:46.741" v="1306" actId="2696"/>
        <pc:sldMkLst>
          <pc:docMk/>
          <pc:sldMk cId="2988122727" sldId="546"/>
        </pc:sldMkLst>
      </pc:sldChg>
      <pc:sldChg chg="new del">
        <pc:chgData name="Président GNF" userId="7854f1f99c0fa90f" providerId="LiveId" clId="{C43F49CE-0FD9-4476-9E9E-468FE032960A}" dt="2024-10-02T11:42:45.348" v="25" actId="680"/>
        <pc:sldMkLst>
          <pc:docMk/>
          <pc:sldMk cId="2475096189" sldId="549"/>
        </pc:sldMkLst>
      </pc:sldChg>
      <pc:sldChg chg="new del">
        <pc:chgData name="Président GNF" userId="7854f1f99c0fa90f" providerId="LiveId" clId="{C43F49CE-0FD9-4476-9E9E-468FE032960A}" dt="2024-10-06T15:29:39.146" v="741" actId="47"/>
        <pc:sldMkLst>
          <pc:docMk/>
          <pc:sldMk cId="3358620873" sldId="549"/>
        </pc:sldMkLst>
      </pc:sldChg>
      <pc:sldChg chg="new del">
        <pc:chgData name="Président GNF" userId="7854f1f99c0fa90f" providerId="LiveId" clId="{C43F49CE-0FD9-4476-9E9E-468FE032960A}" dt="2024-10-02T11:44:40.199" v="29" actId="680"/>
        <pc:sldMkLst>
          <pc:docMk/>
          <pc:sldMk cId="4198493013" sldId="549"/>
        </pc:sldMkLst>
      </pc:sldChg>
      <pc:sldChg chg="modSp add mod">
        <pc:chgData name="Président GNF" userId="7854f1f99c0fa90f" providerId="LiveId" clId="{C43F49CE-0FD9-4476-9E9E-468FE032960A}" dt="2024-10-06T16:45:33.514" v="1113" actId="14100"/>
        <pc:sldMkLst>
          <pc:docMk/>
          <pc:sldMk cId="3532425847" sldId="550"/>
        </pc:sldMkLst>
      </pc:sldChg>
      <pc:sldMasterChg chg="modSldLayout">
        <pc:chgData name="Président GNF" userId="7854f1f99c0fa90f" providerId="LiveId" clId="{C43F49CE-0FD9-4476-9E9E-468FE032960A}" dt="2024-10-02T12:12:16.855" v="91" actId="20577"/>
        <pc:sldMasterMkLst>
          <pc:docMk/>
          <pc:sldMasterMk cId="3679716012" sldId="2147483977"/>
        </pc:sldMasterMkLst>
        <pc:sldLayoutChg chg="modSp mod">
          <pc:chgData name="Président GNF" userId="7854f1f99c0fa90f" providerId="LiveId" clId="{C43F49CE-0FD9-4476-9E9E-468FE032960A}" dt="2024-10-02T12:12:16.855" v="91" actId="20577"/>
          <pc:sldLayoutMkLst>
            <pc:docMk/>
            <pc:sldMasterMk cId="3679716012" sldId="2147483977"/>
            <pc:sldLayoutMk cId="2468216483" sldId="2147483979"/>
          </pc:sldLayoutMkLst>
        </pc:sldLayoutChg>
        <pc:sldLayoutChg chg="modSp mod">
          <pc:chgData name="Président GNF" userId="7854f1f99c0fa90f" providerId="LiveId" clId="{C43F49CE-0FD9-4476-9E9E-468FE032960A}" dt="2024-10-02T11:49:23.696" v="33" actId="20577"/>
          <pc:sldLayoutMkLst>
            <pc:docMk/>
            <pc:sldMasterMk cId="3679716012" sldId="2147483977"/>
            <pc:sldLayoutMk cId="4222689894" sldId="2147483994"/>
          </pc:sldLayoutMkLst>
        </pc:sldLayoutChg>
      </pc:sldMasterChg>
    </pc:docChg>
  </pc:docChgLst>
  <pc:docChgLst>
    <pc:chgData name="Président GNF" userId="7854f1f99c0fa90f" providerId="LiveId" clId="{77ECE388-4AB0-47CD-8578-78B6B4584685}"/>
    <pc:docChg chg="undo custSel addSld modSld">
      <pc:chgData name="Président GNF" userId="7854f1f99c0fa90f" providerId="LiveId" clId="{77ECE388-4AB0-47CD-8578-78B6B4584685}" dt="2024-10-11T16:42:09.377" v="241" actId="680"/>
      <pc:docMkLst>
        <pc:docMk/>
      </pc:docMkLst>
      <pc:sldChg chg="modSp mod">
        <pc:chgData name="Président GNF" userId="7854f1f99c0fa90f" providerId="LiveId" clId="{77ECE388-4AB0-47CD-8578-78B6B4584685}" dt="2024-10-11T16:31:08.733" v="231" actId="948"/>
        <pc:sldMkLst>
          <pc:docMk/>
          <pc:sldMk cId="0" sldId="497"/>
        </pc:sldMkLst>
      </pc:sldChg>
      <pc:sldChg chg="modSp mod">
        <pc:chgData name="Président GNF" userId="7854f1f99c0fa90f" providerId="LiveId" clId="{77ECE388-4AB0-47CD-8578-78B6B4584685}" dt="2024-10-11T16:32:33.550" v="237" actId="207"/>
        <pc:sldMkLst>
          <pc:docMk/>
          <pc:sldMk cId="1715040084" sldId="535"/>
        </pc:sldMkLst>
      </pc:sldChg>
      <pc:sldChg chg="modSp mod">
        <pc:chgData name="Président GNF" userId="7854f1f99c0fa90f" providerId="LiveId" clId="{77ECE388-4AB0-47CD-8578-78B6B4584685}" dt="2024-10-11T16:36:33.700" v="240"/>
        <pc:sldMkLst>
          <pc:docMk/>
          <pc:sldMk cId="2141634746" sldId="540"/>
        </pc:sldMkLst>
      </pc:sldChg>
      <pc:sldChg chg="new">
        <pc:chgData name="Président GNF" userId="7854f1f99c0fa90f" providerId="LiveId" clId="{77ECE388-4AB0-47CD-8578-78B6B4584685}" dt="2024-10-11T16:42:09.377" v="241" actId="680"/>
        <pc:sldMkLst>
          <pc:docMk/>
          <pc:sldMk cId="1777729533" sldId="551"/>
        </pc:sldMkLst>
      </pc:sldChg>
    </pc:docChg>
  </pc:docChgLst>
  <pc:docChgLst>
    <pc:chgData name="Président GNF" userId="7854f1f99c0fa90f" providerId="Windows Live" clId="Web-{B46EB028-842C-42AD-C00E-F937E15B0D8A}"/>
    <pc:docChg chg="modSld">
      <pc:chgData name="Président GNF" userId="7854f1f99c0fa90f" providerId="Windows Live" clId="Web-{B46EB028-842C-42AD-C00E-F937E15B0D8A}" dt="2025-10-16T17:18:18.159" v="21" actId="1076"/>
      <pc:docMkLst>
        <pc:docMk/>
      </pc:docMkLst>
      <pc:sldChg chg="addSp delSp modSp mod setBg addAnim delAnim modAnim">
        <pc:chgData name="Président GNF" userId="7854f1f99c0fa90f" providerId="Windows Live" clId="Web-{B46EB028-842C-42AD-C00E-F937E15B0D8A}" dt="2025-10-16T17:16:01.345" v="11"/>
        <pc:sldMkLst>
          <pc:docMk/>
          <pc:sldMk cId="394457351" sldId="523"/>
        </pc:sldMkLst>
        <pc:spChg chg="mod ord">
          <ac:chgData name="Président GNF" userId="7854f1f99c0fa90f" providerId="Windows Live" clId="Web-{B46EB028-842C-42AD-C00E-F937E15B0D8A}" dt="2025-10-16T17:14:47.907" v="5"/>
          <ac:spMkLst>
            <pc:docMk/>
            <pc:sldMk cId="394457351" sldId="523"/>
            <ac:spMk id="2" creationId="{BB831B5C-1218-4378-9065-6318E96B7EFA}"/>
          </ac:spMkLst>
        </pc:spChg>
        <pc:spChg chg="add del">
          <ac:chgData name="Président GNF" userId="7854f1f99c0fa90f" providerId="Windows Live" clId="Web-{B46EB028-842C-42AD-C00E-F937E15B0D8A}" dt="2025-10-16T17:14:34.313" v="3"/>
          <ac:spMkLst>
            <pc:docMk/>
            <pc:sldMk cId="394457351" sldId="523"/>
            <ac:spMk id="22" creationId="{2F9F6FEB-DD01-4F04-A465-6BB9A3560C8E}"/>
          </ac:spMkLst>
        </pc:spChg>
        <pc:spChg chg="add del">
          <ac:chgData name="Président GNF" userId="7854f1f99c0fa90f" providerId="Windows Live" clId="Web-{B46EB028-842C-42AD-C00E-F937E15B0D8A}" dt="2025-10-16T17:14:34.313" v="3"/>
          <ac:spMkLst>
            <pc:docMk/>
            <pc:sldMk cId="394457351" sldId="523"/>
            <ac:spMk id="24" creationId="{3A459D44-E95C-4AB2-9D79-7C182560C4A9}"/>
          </ac:spMkLst>
        </pc:spChg>
        <pc:spChg chg="add del">
          <ac:chgData name="Président GNF" userId="7854f1f99c0fa90f" providerId="Windows Live" clId="Web-{B46EB028-842C-42AD-C00E-F937E15B0D8A}" dt="2025-10-16T17:14:34.313" v="3"/>
          <ac:spMkLst>
            <pc:docMk/>
            <pc:sldMk cId="394457351" sldId="523"/>
            <ac:spMk id="30" creationId="{6D3E764F-DD76-4E74-8C36-7CEE8231EBCC}"/>
          </ac:spMkLst>
        </pc:spChg>
        <pc:spChg chg="add del">
          <ac:chgData name="Président GNF" userId="7854f1f99c0fa90f" providerId="Windows Live" clId="Web-{B46EB028-842C-42AD-C00E-F937E15B0D8A}" dt="2025-10-16T17:14:34.313" v="3"/>
          <ac:spMkLst>
            <pc:docMk/>
            <pc:sldMk cId="394457351" sldId="523"/>
            <ac:spMk id="32" creationId="{087944EB-94D5-45B3-801D-DCE3F5264AF9}"/>
          </ac:spMkLst>
        </pc:spChg>
        <pc:spChg chg="add del">
          <ac:chgData name="Président GNF" userId="7854f1f99c0fa90f" providerId="Windows Live" clId="Web-{B46EB028-842C-42AD-C00E-F937E15B0D8A}" dt="2025-10-16T17:14:34.313" v="3"/>
          <ac:spMkLst>
            <pc:docMk/>
            <pc:sldMk cId="394457351" sldId="523"/>
            <ac:spMk id="34" creationId="{E6C6DF53-20EC-4B92-9ADE-C0B7B4056B18}"/>
          </ac:spMkLst>
        </pc:spChg>
        <pc:spChg chg="add del">
          <ac:chgData name="Président GNF" userId="7854f1f99c0fa90f" providerId="Windows Live" clId="Web-{B46EB028-842C-42AD-C00E-F937E15B0D8A}" dt="2025-10-16T17:14:34.313" v="3"/>
          <ac:spMkLst>
            <pc:docMk/>
            <pc:sldMk cId="394457351" sldId="523"/>
            <ac:spMk id="36" creationId="{5AA3CC08-5871-4D9C-8C6A-A90142CB0B19}"/>
          </ac:spMkLst>
        </pc:spChg>
        <pc:spChg chg="add del">
          <ac:chgData name="Président GNF" userId="7854f1f99c0fa90f" providerId="Windows Live" clId="Web-{B46EB028-842C-42AD-C00E-F937E15B0D8A}" dt="2025-10-16T17:14:34.313" v="3"/>
          <ac:spMkLst>
            <pc:docMk/>
            <pc:sldMk cId="394457351" sldId="523"/>
            <ac:spMk id="38" creationId="{2872F700-90BF-4EFD-9F34-06E9EFB2771D}"/>
          </ac:spMkLst>
        </pc:spChg>
        <pc:spChg chg="add del">
          <ac:chgData name="Président GNF" userId="7854f1f99c0fa90f" providerId="Windows Live" clId="Web-{B46EB028-842C-42AD-C00E-F937E15B0D8A}" dt="2025-10-16T17:14:34.313" v="3"/>
          <ac:spMkLst>
            <pc:docMk/>
            <pc:sldMk cId="394457351" sldId="523"/>
            <ac:spMk id="40" creationId="{F863767A-3540-4676-A852-0E8A7A2EEADC}"/>
          </ac:spMkLst>
        </pc:spChg>
        <pc:spChg chg="add del">
          <ac:chgData name="Président GNF" userId="7854f1f99c0fa90f" providerId="Windows Live" clId="Web-{B46EB028-842C-42AD-C00E-F937E15B0D8A}" dt="2025-10-16T17:14:34.313" v="3"/>
          <ac:spMkLst>
            <pc:docMk/>
            <pc:sldMk cId="394457351" sldId="523"/>
            <ac:spMk id="42" creationId="{10D8237D-B0CE-41F6-B238-F6F84B855B65}"/>
          </ac:spMkLst>
        </pc:spChg>
        <pc:grpChg chg="add del">
          <ac:chgData name="Président GNF" userId="7854f1f99c0fa90f" providerId="Windows Live" clId="Web-{B46EB028-842C-42AD-C00E-F937E15B0D8A}" dt="2025-10-16T17:14:47.907" v="5"/>
          <ac:grpSpMkLst>
            <pc:docMk/>
            <pc:sldMk cId="394457351" sldId="523"/>
            <ac:grpSpMk id="7" creationId="{90A61547-2555-4DE2-A37F-A53E54917441}"/>
          </ac:grpSpMkLst>
        </pc:grpChg>
        <pc:picChg chg="add del mod">
          <ac:chgData name="Président GNF" userId="7854f1f99c0fa90f" providerId="Windows Live" clId="Web-{B46EB028-842C-42AD-C00E-F937E15B0D8A}" dt="2025-10-16T17:14:01.156" v="1"/>
          <ac:picMkLst>
            <pc:docMk/>
            <pc:sldMk cId="394457351" sldId="523"/>
            <ac:picMk id="3" creationId="{2A607E03-0B53-9600-44F0-72D16319487A}"/>
          </ac:picMkLst>
        </pc:picChg>
        <pc:picChg chg="mod">
          <ac:chgData name="Président GNF" userId="7854f1f99c0fa90f" providerId="Windows Live" clId="Web-{B46EB028-842C-42AD-C00E-F937E15B0D8A}" dt="2025-10-16T17:15:38.892" v="8" actId="1076"/>
          <ac:picMkLst>
            <pc:docMk/>
            <pc:sldMk cId="394457351" sldId="523"/>
            <ac:picMk id="4" creationId="{A1C40E0E-C489-48D6-B2FC-A6451C832AE1}"/>
          </ac:picMkLst>
        </pc:picChg>
        <pc:picChg chg="mod">
          <ac:chgData name="Président GNF" userId="7854f1f99c0fa90f" providerId="Windows Live" clId="Web-{B46EB028-842C-42AD-C00E-F937E15B0D8A}" dt="2025-10-16T17:14:47.907" v="5"/>
          <ac:picMkLst>
            <pc:docMk/>
            <pc:sldMk cId="394457351" sldId="523"/>
            <ac:picMk id="5" creationId="{1E04188F-212F-4293-B6C7-BEDEA210F717}"/>
          </ac:picMkLst>
        </pc:picChg>
      </pc:sldChg>
      <pc:sldChg chg="modSp">
        <pc:chgData name="Président GNF" userId="7854f1f99c0fa90f" providerId="Windows Live" clId="Web-{B46EB028-842C-42AD-C00E-F937E15B0D8A}" dt="2025-10-16T17:18:18.159" v="21" actId="1076"/>
        <pc:sldMkLst>
          <pc:docMk/>
          <pc:sldMk cId="1118796404" sldId="554"/>
        </pc:sldMkLst>
        <pc:picChg chg="mod">
          <ac:chgData name="Président GNF" userId="7854f1f99c0fa90f" providerId="Windows Live" clId="Web-{B46EB028-842C-42AD-C00E-F937E15B0D8A}" dt="2025-10-16T17:17:42.221" v="18"/>
          <ac:picMkLst>
            <pc:docMk/>
            <pc:sldMk cId="1118796404" sldId="554"/>
            <ac:picMk id="6" creationId="{59F551DF-F6D5-B5BB-0206-115345F04C5C}"/>
          </ac:picMkLst>
        </pc:picChg>
        <pc:picChg chg="mod">
          <ac:chgData name="Président GNF" userId="7854f1f99c0fa90f" providerId="Windows Live" clId="Web-{B46EB028-842C-42AD-C00E-F937E15B0D8A}" dt="2025-10-16T17:18:18.159" v="21" actId="1076"/>
          <ac:picMkLst>
            <pc:docMk/>
            <pc:sldMk cId="1118796404" sldId="554"/>
            <ac:picMk id="7" creationId="{3081731B-9AFC-1ED8-B5DA-4FF9AA5789DD}"/>
          </ac:picMkLst>
        </pc:picChg>
      </pc:sldChg>
    </pc:docChg>
  </pc:docChgLst>
  <pc:docChgLst>
    <pc:chgData name="Président GNF" userId="7854f1f99c0fa90f" providerId="Windows Live" clId="Web-{B33E7291-5BF0-4325-91E4-C59E3F872A88}"/>
    <pc:docChg chg="modSld">
      <pc:chgData name="Président GNF" userId="7854f1f99c0fa90f" providerId="Windows Live" clId="Web-{B33E7291-5BF0-4325-91E4-C59E3F872A88}" dt="2024-10-09T14:02:30.492" v="20" actId="14100"/>
      <pc:docMkLst>
        <pc:docMk/>
      </pc:docMkLst>
      <pc:sldChg chg="modSp">
        <pc:chgData name="Président GNF" userId="7854f1f99c0fa90f" providerId="Windows Live" clId="Web-{B33E7291-5BF0-4325-91E4-C59E3F872A88}" dt="2024-10-09T13:56:55.605" v="1" actId="20577"/>
        <pc:sldMkLst>
          <pc:docMk/>
          <pc:sldMk cId="1336881025" sldId="512"/>
        </pc:sldMkLst>
      </pc:sldChg>
      <pc:sldChg chg="modSp">
        <pc:chgData name="Président GNF" userId="7854f1f99c0fa90f" providerId="Windows Live" clId="Web-{B33E7291-5BF0-4325-91E4-C59E3F872A88}" dt="2024-10-09T13:57:32.435" v="3" actId="20577"/>
        <pc:sldMkLst>
          <pc:docMk/>
          <pc:sldMk cId="2596840106" sldId="534"/>
        </pc:sldMkLst>
      </pc:sldChg>
      <pc:sldChg chg="modSp">
        <pc:chgData name="Président GNF" userId="7854f1f99c0fa90f" providerId="Windows Live" clId="Web-{B33E7291-5BF0-4325-91E4-C59E3F872A88}" dt="2024-10-09T13:59:53.924" v="13" actId="20577"/>
        <pc:sldMkLst>
          <pc:docMk/>
          <pc:sldMk cId="3776650268" sldId="536"/>
        </pc:sldMkLst>
      </pc:sldChg>
      <pc:sldChg chg="addSp delSp modSp">
        <pc:chgData name="Président GNF" userId="7854f1f99c0fa90f" providerId="Windows Live" clId="Web-{B33E7291-5BF0-4325-91E4-C59E3F872A88}" dt="2024-10-09T14:02:30.492" v="20" actId="14100"/>
        <pc:sldMkLst>
          <pc:docMk/>
          <pc:sldMk cId="2141634746" sldId="540"/>
        </pc:sldMkLst>
      </pc:sldChg>
      <pc:sldChg chg="modSp">
        <pc:chgData name="Président GNF" userId="7854f1f99c0fa90f" providerId="Windows Live" clId="Web-{B33E7291-5BF0-4325-91E4-C59E3F872A88}" dt="2024-10-09T13:58:07.467" v="6" actId="20577"/>
        <pc:sldMkLst>
          <pc:docMk/>
          <pc:sldMk cId="3464652845" sldId="541"/>
        </pc:sldMkLst>
      </pc:sldChg>
      <pc:sldChg chg="modSp">
        <pc:chgData name="Président GNF" userId="7854f1f99c0fa90f" providerId="Windows Live" clId="Web-{B33E7291-5BF0-4325-91E4-C59E3F872A88}" dt="2024-10-09T13:58:23.499" v="8" actId="20577"/>
        <pc:sldMkLst>
          <pc:docMk/>
          <pc:sldMk cId="3532425847" sldId="550"/>
        </pc:sldMkLst>
      </pc:sldChg>
    </pc:docChg>
  </pc:docChgLst>
  <pc:docChgLst>
    <pc:chgData name="Président GNF" userId="7854f1f99c0fa90f" providerId="LiveId" clId="{9AA9707D-6890-4171-ABBD-BBBD83294491}"/>
    <pc:docChg chg="custSel addSld modSld sldOrd">
      <pc:chgData name="Président GNF" userId="7854f1f99c0fa90f" providerId="LiveId" clId="{9AA9707D-6890-4171-ABBD-BBBD83294491}" dt="2022-10-21T07:09:31.565" v="19"/>
      <pc:docMkLst>
        <pc:docMk/>
      </pc:docMkLst>
      <pc:sldChg chg="ord">
        <pc:chgData name="Président GNF" userId="7854f1f99c0fa90f" providerId="LiveId" clId="{9AA9707D-6890-4171-ABBD-BBBD83294491}" dt="2022-10-21T07:09:12.865" v="17"/>
        <pc:sldMkLst>
          <pc:docMk/>
          <pc:sldMk cId="1529344193" sldId="532"/>
        </pc:sldMkLst>
      </pc:sldChg>
      <pc:sldChg chg="ord">
        <pc:chgData name="Président GNF" userId="7854f1f99c0fa90f" providerId="LiveId" clId="{9AA9707D-6890-4171-ABBD-BBBD83294491}" dt="2022-10-21T07:09:31.565" v="19"/>
        <pc:sldMkLst>
          <pc:docMk/>
          <pc:sldMk cId="4208908531" sldId="533"/>
        </pc:sldMkLst>
      </pc:sldChg>
      <pc:sldChg chg="addSp delSp modSp new mod">
        <pc:chgData name="Président GNF" userId="7854f1f99c0fa90f" providerId="LiveId" clId="{9AA9707D-6890-4171-ABBD-BBBD83294491}" dt="2022-10-20T21:41:27.136" v="13" actId="14100"/>
        <pc:sldMkLst>
          <pc:docMk/>
          <pc:sldMk cId="2141634746" sldId="540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0A210F-7015-4CEA-A87A-CC8121DC783F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340445B-BF96-4609-A072-0BA07BDA882A}">
      <dgm:prSet/>
      <dgm:spPr/>
      <dgm:t>
        <a:bodyPr/>
        <a:lstStyle/>
        <a:p>
          <a:r>
            <a:rPr lang="fr-FR"/>
            <a:t>Approbation CR AG 2024</a:t>
          </a:r>
          <a:endParaRPr lang="en-US"/>
        </a:p>
      </dgm:t>
    </dgm:pt>
    <dgm:pt modelId="{A8CDDDC2-C97C-4523-BFE3-273D0A9D741D}" type="parTrans" cxnId="{989C752B-A29D-4587-9D2D-EC0FD43FE79B}">
      <dgm:prSet/>
      <dgm:spPr/>
      <dgm:t>
        <a:bodyPr/>
        <a:lstStyle/>
        <a:p>
          <a:endParaRPr lang="en-US"/>
        </a:p>
      </dgm:t>
    </dgm:pt>
    <dgm:pt modelId="{474D3D79-E8F2-4A2A-BE54-D4B216148A96}" type="sibTrans" cxnId="{989C752B-A29D-4587-9D2D-EC0FD43FE79B}">
      <dgm:prSet/>
      <dgm:spPr/>
      <dgm:t>
        <a:bodyPr/>
        <a:lstStyle/>
        <a:p>
          <a:endParaRPr lang="en-US"/>
        </a:p>
      </dgm:t>
    </dgm:pt>
    <dgm:pt modelId="{3F01E35E-4A13-4BDF-A5B7-CA2B95399679}">
      <dgm:prSet/>
      <dgm:spPr/>
      <dgm:t>
        <a:bodyPr/>
        <a:lstStyle/>
        <a:p>
          <a:r>
            <a:rPr lang="fr-FR"/>
            <a:t>Rapport d’activité 2024-2025</a:t>
          </a:r>
          <a:endParaRPr lang="en-US"/>
        </a:p>
      </dgm:t>
    </dgm:pt>
    <dgm:pt modelId="{0426ADD6-919B-42BF-99FA-CD84BA07A34F}" type="parTrans" cxnId="{445EA721-6C61-4E1C-A90D-D4EBFB6A4562}">
      <dgm:prSet/>
      <dgm:spPr/>
      <dgm:t>
        <a:bodyPr/>
        <a:lstStyle/>
        <a:p>
          <a:endParaRPr lang="en-US"/>
        </a:p>
      </dgm:t>
    </dgm:pt>
    <dgm:pt modelId="{00B5A4AC-664B-4AB4-91A2-34BBFECE75C5}" type="sibTrans" cxnId="{445EA721-6C61-4E1C-A90D-D4EBFB6A4562}">
      <dgm:prSet/>
      <dgm:spPr/>
      <dgm:t>
        <a:bodyPr/>
        <a:lstStyle/>
        <a:p>
          <a:endParaRPr lang="en-US"/>
        </a:p>
      </dgm:t>
    </dgm:pt>
    <dgm:pt modelId="{205A6314-C0D8-4AAC-935F-7FF5052782D3}">
      <dgm:prSet/>
      <dgm:spPr/>
      <dgm:t>
        <a:bodyPr/>
        <a:lstStyle/>
        <a:p>
          <a:r>
            <a:rPr lang="fr-FR"/>
            <a:t>Situation Financière 2024-2025</a:t>
          </a:r>
          <a:endParaRPr lang="en-US"/>
        </a:p>
      </dgm:t>
    </dgm:pt>
    <dgm:pt modelId="{327C63B4-F119-4A2E-8B41-EE7FE2B83832}" type="parTrans" cxnId="{07494667-63C6-479E-8ED7-21DCB56E1430}">
      <dgm:prSet/>
      <dgm:spPr/>
      <dgm:t>
        <a:bodyPr/>
        <a:lstStyle/>
        <a:p>
          <a:endParaRPr lang="en-US"/>
        </a:p>
      </dgm:t>
    </dgm:pt>
    <dgm:pt modelId="{71030380-D896-4A32-A2E5-0748722004E6}" type="sibTrans" cxnId="{07494667-63C6-479E-8ED7-21DCB56E1430}">
      <dgm:prSet/>
      <dgm:spPr/>
      <dgm:t>
        <a:bodyPr/>
        <a:lstStyle/>
        <a:p>
          <a:endParaRPr lang="en-US"/>
        </a:p>
      </dgm:t>
    </dgm:pt>
    <dgm:pt modelId="{ED201C21-D50D-45F2-9436-94506B6AC6B6}">
      <dgm:prSet/>
      <dgm:spPr/>
      <dgm:t>
        <a:bodyPr/>
        <a:lstStyle/>
        <a:p>
          <a:r>
            <a:rPr lang="fr-FR"/>
            <a:t>Projets avenir 2025-2026</a:t>
          </a:r>
          <a:endParaRPr lang="en-US"/>
        </a:p>
      </dgm:t>
    </dgm:pt>
    <dgm:pt modelId="{D699D098-4649-4DAC-A219-07F0C917A085}" type="parTrans" cxnId="{A1F61747-5B5A-4622-B15A-3F1629A25211}">
      <dgm:prSet/>
      <dgm:spPr/>
      <dgm:t>
        <a:bodyPr/>
        <a:lstStyle/>
        <a:p>
          <a:endParaRPr lang="en-US"/>
        </a:p>
      </dgm:t>
    </dgm:pt>
    <dgm:pt modelId="{911BA8AB-5969-498B-A668-9A00C2EF77E5}" type="sibTrans" cxnId="{A1F61747-5B5A-4622-B15A-3F1629A25211}">
      <dgm:prSet/>
      <dgm:spPr/>
      <dgm:t>
        <a:bodyPr/>
        <a:lstStyle/>
        <a:p>
          <a:endParaRPr lang="en-US"/>
        </a:p>
      </dgm:t>
    </dgm:pt>
    <dgm:pt modelId="{3C54EDB6-61B4-415A-A3B5-B91F5C90C76A}">
      <dgm:prSet/>
      <dgm:spPr/>
      <dgm:t>
        <a:bodyPr/>
        <a:lstStyle/>
        <a:p>
          <a:r>
            <a:rPr lang="fr-FR"/>
            <a:t>Budget prévisionnel 2025-2026</a:t>
          </a:r>
          <a:endParaRPr lang="en-US"/>
        </a:p>
      </dgm:t>
    </dgm:pt>
    <dgm:pt modelId="{51A71BD3-AD3C-47A1-B677-CB000A2D2BE0}" type="parTrans" cxnId="{86C1FF36-3B91-49AF-8E21-B75F2A3993A7}">
      <dgm:prSet/>
      <dgm:spPr/>
      <dgm:t>
        <a:bodyPr/>
        <a:lstStyle/>
        <a:p>
          <a:endParaRPr lang="en-US"/>
        </a:p>
      </dgm:t>
    </dgm:pt>
    <dgm:pt modelId="{89C73329-3574-4AC8-8AF9-F221E7F99B0F}" type="sibTrans" cxnId="{86C1FF36-3B91-49AF-8E21-B75F2A3993A7}">
      <dgm:prSet/>
      <dgm:spPr/>
      <dgm:t>
        <a:bodyPr/>
        <a:lstStyle/>
        <a:p>
          <a:endParaRPr lang="en-US"/>
        </a:p>
      </dgm:t>
    </dgm:pt>
    <dgm:pt modelId="{7603A4AC-6CDB-4C20-AE60-D17F97ED3DAF}">
      <dgm:prSet/>
      <dgm:spPr/>
      <dgm:t>
        <a:bodyPr/>
        <a:lstStyle/>
        <a:p>
          <a:r>
            <a:rPr lang="fr-FR"/>
            <a:t>Communication</a:t>
          </a:r>
          <a:endParaRPr lang="en-US"/>
        </a:p>
      </dgm:t>
    </dgm:pt>
    <dgm:pt modelId="{26AFF3FC-F613-4E9E-A0DF-ECB41A272560}" type="parTrans" cxnId="{D92E1D0E-BA44-4C5B-ABF2-1AC909AFA4C2}">
      <dgm:prSet/>
      <dgm:spPr/>
      <dgm:t>
        <a:bodyPr/>
        <a:lstStyle/>
        <a:p>
          <a:endParaRPr lang="en-US"/>
        </a:p>
      </dgm:t>
    </dgm:pt>
    <dgm:pt modelId="{7E5CBB99-34DA-4D18-95AA-FBB909CC0D52}" type="sibTrans" cxnId="{D92E1D0E-BA44-4C5B-ABF2-1AC909AFA4C2}">
      <dgm:prSet/>
      <dgm:spPr/>
      <dgm:t>
        <a:bodyPr/>
        <a:lstStyle/>
        <a:p>
          <a:endParaRPr lang="en-US"/>
        </a:p>
      </dgm:t>
    </dgm:pt>
    <dgm:pt modelId="{C6E8370D-C861-4EFF-9371-54E1CD5D078B}">
      <dgm:prSet/>
      <dgm:spPr/>
      <dgm:t>
        <a:bodyPr/>
        <a:lstStyle/>
        <a:p>
          <a:r>
            <a:rPr lang="fr-FR"/>
            <a:t>Problématiques diverses</a:t>
          </a:r>
          <a:endParaRPr lang="en-US"/>
        </a:p>
      </dgm:t>
    </dgm:pt>
    <dgm:pt modelId="{2C34C5AE-A5D6-4159-B29A-84430F68BB14}" type="parTrans" cxnId="{6FB3AA84-2416-4C20-B79B-5723BD11FE90}">
      <dgm:prSet/>
      <dgm:spPr/>
      <dgm:t>
        <a:bodyPr/>
        <a:lstStyle/>
        <a:p>
          <a:endParaRPr lang="en-US"/>
        </a:p>
      </dgm:t>
    </dgm:pt>
    <dgm:pt modelId="{1BE23475-E2F0-40F1-A342-867D9F0CDCE3}" type="sibTrans" cxnId="{6FB3AA84-2416-4C20-B79B-5723BD11FE90}">
      <dgm:prSet/>
      <dgm:spPr/>
      <dgm:t>
        <a:bodyPr/>
        <a:lstStyle/>
        <a:p>
          <a:endParaRPr lang="en-US"/>
        </a:p>
      </dgm:t>
    </dgm:pt>
    <dgm:pt modelId="{4AA27867-B8A7-41E3-A4A0-075AB3466EAA}" type="pres">
      <dgm:prSet presAssocID="{D40A210F-7015-4CEA-A87A-CC8121DC783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92F45C5E-70DD-4B16-85D1-FCE3B92F62BB}" type="pres">
      <dgm:prSet presAssocID="{6340445B-BF96-4609-A072-0BA07BDA882A}" presName="parentText" presStyleLbl="node1" presStyleIdx="0" presStyleCnt="7" custLinFactNeighborX="-88" custLinFactNeighborY="-6383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F1497A-FEDB-47C6-BA33-7C5F5A99C276}" type="pres">
      <dgm:prSet presAssocID="{474D3D79-E8F2-4A2A-BE54-D4B216148A96}" presName="spacer" presStyleCnt="0"/>
      <dgm:spPr/>
    </dgm:pt>
    <dgm:pt modelId="{6AF18101-35B7-4AB2-AC5C-7C0D9C4DDA77}" type="pres">
      <dgm:prSet presAssocID="{3F01E35E-4A13-4BDF-A5B7-CA2B95399679}" presName="parentText" presStyleLbl="node1" presStyleIdx="1" presStyleCnt="7" custLinFactNeighborX="-88" custLinFactNeighborY="-38161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8233981-53D0-4E26-B326-11231D399053}" type="pres">
      <dgm:prSet presAssocID="{00B5A4AC-664B-4AB4-91A2-34BBFECE75C5}" presName="spacer" presStyleCnt="0"/>
      <dgm:spPr/>
    </dgm:pt>
    <dgm:pt modelId="{BF7045AB-A1CE-4758-8C6B-22AA3F907B6A}" type="pres">
      <dgm:prSet presAssocID="{205A6314-C0D8-4AAC-935F-7FF5052782D3}" presName="parentText" presStyleLbl="node1" presStyleIdx="2" presStyleCnt="7" custLinFactNeighborX="738" custLinFactNeighborY="41652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E4718C3-2769-48E5-9420-60095DA94EFA}" type="pres">
      <dgm:prSet presAssocID="{71030380-D896-4A32-A2E5-0748722004E6}" presName="spacer" presStyleCnt="0"/>
      <dgm:spPr/>
    </dgm:pt>
    <dgm:pt modelId="{B8EACF08-C4AC-45FE-833B-E6A9905BDA37}" type="pres">
      <dgm:prSet presAssocID="{ED201C21-D50D-45F2-9436-94506B6AC6B6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C0697F4-38F4-4FD7-85FD-AB417FC6805D}" type="pres">
      <dgm:prSet presAssocID="{911BA8AB-5969-498B-A668-9A00C2EF77E5}" presName="spacer" presStyleCnt="0"/>
      <dgm:spPr/>
    </dgm:pt>
    <dgm:pt modelId="{4FC19666-4BAE-4F45-9EA3-C6B8BCF9D056}" type="pres">
      <dgm:prSet presAssocID="{3C54EDB6-61B4-415A-A3B5-B91F5C90C76A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D7DCFC2-C2F1-43E6-B9CA-D7CC45C2EF0A}" type="pres">
      <dgm:prSet presAssocID="{89C73329-3574-4AC8-8AF9-F221E7F99B0F}" presName="spacer" presStyleCnt="0"/>
      <dgm:spPr/>
    </dgm:pt>
    <dgm:pt modelId="{2F1F21AD-7F1D-4295-9013-DB3A6B8A5E71}" type="pres">
      <dgm:prSet presAssocID="{7603A4AC-6CDB-4C20-AE60-D17F97ED3DAF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FE396EC-398E-4383-875C-FF2288708D2C}" type="pres">
      <dgm:prSet presAssocID="{7E5CBB99-34DA-4D18-95AA-FBB909CC0D52}" presName="spacer" presStyleCnt="0"/>
      <dgm:spPr/>
    </dgm:pt>
    <dgm:pt modelId="{A48672F7-6F86-4923-A1CD-BDE8FC1C16A9}" type="pres">
      <dgm:prSet presAssocID="{C6E8370D-C861-4EFF-9371-54E1CD5D078B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A743CF8-BD6B-4D7C-9C51-D61EE11DA0D8}" type="presOf" srcId="{7603A4AC-6CDB-4C20-AE60-D17F97ED3DAF}" destId="{2F1F21AD-7F1D-4295-9013-DB3A6B8A5E71}" srcOrd="0" destOrd="0" presId="urn:microsoft.com/office/officeart/2005/8/layout/vList2"/>
    <dgm:cxn modelId="{6C364030-F388-4639-8075-66BE41DD1018}" type="presOf" srcId="{C6E8370D-C861-4EFF-9371-54E1CD5D078B}" destId="{A48672F7-6F86-4923-A1CD-BDE8FC1C16A9}" srcOrd="0" destOrd="0" presId="urn:microsoft.com/office/officeart/2005/8/layout/vList2"/>
    <dgm:cxn modelId="{445EA721-6C61-4E1C-A90D-D4EBFB6A4562}" srcId="{D40A210F-7015-4CEA-A87A-CC8121DC783F}" destId="{3F01E35E-4A13-4BDF-A5B7-CA2B95399679}" srcOrd="1" destOrd="0" parTransId="{0426ADD6-919B-42BF-99FA-CD84BA07A34F}" sibTransId="{00B5A4AC-664B-4AB4-91A2-34BBFECE75C5}"/>
    <dgm:cxn modelId="{6FB3AA84-2416-4C20-B79B-5723BD11FE90}" srcId="{D40A210F-7015-4CEA-A87A-CC8121DC783F}" destId="{C6E8370D-C861-4EFF-9371-54E1CD5D078B}" srcOrd="6" destOrd="0" parTransId="{2C34C5AE-A5D6-4159-B29A-84430F68BB14}" sibTransId="{1BE23475-E2F0-40F1-A342-867D9F0CDCE3}"/>
    <dgm:cxn modelId="{5C76E95E-21D4-4AAF-AC5A-12E891D78B4A}" type="presOf" srcId="{6340445B-BF96-4609-A072-0BA07BDA882A}" destId="{92F45C5E-70DD-4B16-85D1-FCE3B92F62BB}" srcOrd="0" destOrd="0" presId="urn:microsoft.com/office/officeart/2005/8/layout/vList2"/>
    <dgm:cxn modelId="{67D1DB5E-42F7-467C-90F8-A56FE5F58D1A}" type="presOf" srcId="{205A6314-C0D8-4AAC-935F-7FF5052782D3}" destId="{BF7045AB-A1CE-4758-8C6B-22AA3F907B6A}" srcOrd="0" destOrd="0" presId="urn:microsoft.com/office/officeart/2005/8/layout/vList2"/>
    <dgm:cxn modelId="{86C1FF36-3B91-49AF-8E21-B75F2A3993A7}" srcId="{D40A210F-7015-4CEA-A87A-CC8121DC783F}" destId="{3C54EDB6-61B4-415A-A3B5-B91F5C90C76A}" srcOrd="4" destOrd="0" parTransId="{51A71BD3-AD3C-47A1-B677-CB000A2D2BE0}" sibTransId="{89C73329-3574-4AC8-8AF9-F221E7F99B0F}"/>
    <dgm:cxn modelId="{FC63C05B-29D7-4183-9610-2A6E33D233C9}" type="presOf" srcId="{3F01E35E-4A13-4BDF-A5B7-CA2B95399679}" destId="{6AF18101-35B7-4AB2-AC5C-7C0D9C4DDA77}" srcOrd="0" destOrd="0" presId="urn:microsoft.com/office/officeart/2005/8/layout/vList2"/>
    <dgm:cxn modelId="{A1F61747-5B5A-4622-B15A-3F1629A25211}" srcId="{D40A210F-7015-4CEA-A87A-CC8121DC783F}" destId="{ED201C21-D50D-45F2-9436-94506B6AC6B6}" srcOrd="3" destOrd="0" parTransId="{D699D098-4649-4DAC-A219-07F0C917A085}" sibTransId="{911BA8AB-5969-498B-A668-9A00C2EF77E5}"/>
    <dgm:cxn modelId="{8A7E5DA7-406B-4201-9A32-9174452207FE}" type="presOf" srcId="{D40A210F-7015-4CEA-A87A-CC8121DC783F}" destId="{4AA27867-B8A7-41E3-A4A0-075AB3466EAA}" srcOrd="0" destOrd="0" presId="urn:microsoft.com/office/officeart/2005/8/layout/vList2"/>
    <dgm:cxn modelId="{07494667-63C6-479E-8ED7-21DCB56E1430}" srcId="{D40A210F-7015-4CEA-A87A-CC8121DC783F}" destId="{205A6314-C0D8-4AAC-935F-7FF5052782D3}" srcOrd="2" destOrd="0" parTransId="{327C63B4-F119-4A2E-8B41-EE7FE2B83832}" sibTransId="{71030380-D896-4A32-A2E5-0748722004E6}"/>
    <dgm:cxn modelId="{D5672AC7-6ED0-4692-98CF-01AA6ED321AB}" type="presOf" srcId="{3C54EDB6-61B4-415A-A3B5-B91F5C90C76A}" destId="{4FC19666-4BAE-4F45-9EA3-C6B8BCF9D056}" srcOrd="0" destOrd="0" presId="urn:microsoft.com/office/officeart/2005/8/layout/vList2"/>
    <dgm:cxn modelId="{989C752B-A29D-4587-9D2D-EC0FD43FE79B}" srcId="{D40A210F-7015-4CEA-A87A-CC8121DC783F}" destId="{6340445B-BF96-4609-A072-0BA07BDA882A}" srcOrd="0" destOrd="0" parTransId="{A8CDDDC2-C97C-4523-BFE3-273D0A9D741D}" sibTransId="{474D3D79-E8F2-4A2A-BE54-D4B216148A96}"/>
    <dgm:cxn modelId="{C4B14E12-CC7E-455F-8131-9A43B261BC95}" type="presOf" srcId="{ED201C21-D50D-45F2-9436-94506B6AC6B6}" destId="{B8EACF08-C4AC-45FE-833B-E6A9905BDA37}" srcOrd="0" destOrd="0" presId="urn:microsoft.com/office/officeart/2005/8/layout/vList2"/>
    <dgm:cxn modelId="{D92E1D0E-BA44-4C5B-ABF2-1AC909AFA4C2}" srcId="{D40A210F-7015-4CEA-A87A-CC8121DC783F}" destId="{7603A4AC-6CDB-4C20-AE60-D17F97ED3DAF}" srcOrd="5" destOrd="0" parTransId="{26AFF3FC-F613-4E9E-A0DF-ECB41A272560}" sibTransId="{7E5CBB99-34DA-4D18-95AA-FBB909CC0D52}"/>
    <dgm:cxn modelId="{3AB0C7EC-B711-4717-AF62-1A4BFBC945F3}" type="presParOf" srcId="{4AA27867-B8A7-41E3-A4A0-075AB3466EAA}" destId="{92F45C5E-70DD-4B16-85D1-FCE3B92F62BB}" srcOrd="0" destOrd="0" presId="urn:microsoft.com/office/officeart/2005/8/layout/vList2"/>
    <dgm:cxn modelId="{07ABA47C-83A0-483B-AF43-BA22112CBAC5}" type="presParOf" srcId="{4AA27867-B8A7-41E3-A4A0-075AB3466EAA}" destId="{90F1497A-FEDB-47C6-BA33-7C5F5A99C276}" srcOrd="1" destOrd="0" presId="urn:microsoft.com/office/officeart/2005/8/layout/vList2"/>
    <dgm:cxn modelId="{E2ED41CB-7EFF-416D-9303-EE3F57F1D1E3}" type="presParOf" srcId="{4AA27867-B8A7-41E3-A4A0-075AB3466EAA}" destId="{6AF18101-35B7-4AB2-AC5C-7C0D9C4DDA77}" srcOrd="2" destOrd="0" presId="urn:microsoft.com/office/officeart/2005/8/layout/vList2"/>
    <dgm:cxn modelId="{9498FD4B-9A6E-4864-B5C1-4851044B44EB}" type="presParOf" srcId="{4AA27867-B8A7-41E3-A4A0-075AB3466EAA}" destId="{58233981-53D0-4E26-B326-11231D399053}" srcOrd="3" destOrd="0" presId="urn:microsoft.com/office/officeart/2005/8/layout/vList2"/>
    <dgm:cxn modelId="{A4C29AC9-59F1-4647-9F52-4A15973BF1AF}" type="presParOf" srcId="{4AA27867-B8A7-41E3-A4A0-075AB3466EAA}" destId="{BF7045AB-A1CE-4758-8C6B-22AA3F907B6A}" srcOrd="4" destOrd="0" presId="urn:microsoft.com/office/officeart/2005/8/layout/vList2"/>
    <dgm:cxn modelId="{788E779F-3B53-428C-A801-680E27E598C0}" type="presParOf" srcId="{4AA27867-B8A7-41E3-A4A0-075AB3466EAA}" destId="{1E4718C3-2769-48E5-9420-60095DA94EFA}" srcOrd="5" destOrd="0" presId="urn:microsoft.com/office/officeart/2005/8/layout/vList2"/>
    <dgm:cxn modelId="{4AC825B1-B492-49B1-A3E0-58841B8759BC}" type="presParOf" srcId="{4AA27867-B8A7-41E3-A4A0-075AB3466EAA}" destId="{B8EACF08-C4AC-45FE-833B-E6A9905BDA37}" srcOrd="6" destOrd="0" presId="urn:microsoft.com/office/officeart/2005/8/layout/vList2"/>
    <dgm:cxn modelId="{BF06C177-9F2A-4025-993D-9BA52561B423}" type="presParOf" srcId="{4AA27867-B8A7-41E3-A4A0-075AB3466EAA}" destId="{3C0697F4-38F4-4FD7-85FD-AB417FC6805D}" srcOrd="7" destOrd="0" presId="urn:microsoft.com/office/officeart/2005/8/layout/vList2"/>
    <dgm:cxn modelId="{D17D52C4-EC50-4621-99F7-72D74558AB7F}" type="presParOf" srcId="{4AA27867-B8A7-41E3-A4A0-075AB3466EAA}" destId="{4FC19666-4BAE-4F45-9EA3-C6B8BCF9D056}" srcOrd="8" destOrd="0" presId="urn:microsoft.com/office/officeart/2005/8/layout/vList2"/>
    <dgm:cxn modelId="{343B1887-B434-4BF1-8FFA-BEA6357F4087}" type="presParOf" srcId="{4AA27867-B8A7-41E3-A4A0-075AB3466EAA}" destId="{2D7DCFC2-C2F1-43E6-B9CA-D7CC45C2EF0A}" srcOrd="9" destOrd="0" presId="urn:microsoft.com/office/officeart/2005/8/layout/vList2"/>
    <dgm:cxn modelId="{A685EA7F-279D-4648-A6FC-4C4CF1AAC86D}" type="presParOf" srcId="{4AA27867-B8A7-41E3-A4A0-075AB3466EAA}" destId="{2F1F21AD-7F1D-4295-9013-DB3A6B8A5E71}" srcOrd="10" destOrd="0" presId="urn:microsoft.com/office/officeart/2005/8/layout/vList2"/>
    <dgm:cxn modelId="{BBCF650F-0931-49B3-AD82-611D1A8E7F2A}" type="presParOf" srcId="{4AA27867-B8A7-41E3-A4A0-075AB3466EAA}" destId="{9FE396EC-398E-4383-875C-FF2288708D2C}" srcOrd="11" destOrd="0" presId="urn:microsoft.com/office/officeart/2005/8/layout/vList2"/>
    <dgm:cxn modelId="{2C534BD0-18D5-46EE-BE1F-B5B3E777A423}" type="presParOf" srcId="{4AA27867-B8A7-41E3-A4A0-075AB3466EAA}" destId="{A48672F7-6F86-4923-A1CD-BDE8FC1C16A9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F45C5E-70DD-4B16-85D1-FCE3B92F62BB}">
      <dsp:nvSpPr>
        <dsp:cNvPr id="0" name=""/>
        <dsp:cNvSpPr/>
      </dsp:nvSpPr>
      <dsp:spPr>
        <a:xfrm>
          <a:off x="0" y="87950"/>
          <a:ext cx="4971603" cy="6084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600" kern="1200"/>
            <a:t>Approbation CR AG 2024</a:t>
          </a:r>
          <a:endParaRPr lang="en-US" sz="2600" kern="1200"/>
        </a:p>
      </dsp:txBody>
      <dsp:txXfrm>
        <a:off x="29700" y="117650"/>
        <a:ext cx="4912203" cy="549000"/>
      </dsp:txXfrm>
    </dsp:sp>
    <dsp:sp modelId="{6AF18101-35B7-4AB2-AC5C-7C0D9C4DDA77}">
      <dsp:nvSpPr>
        <dsp:cNvPr id="0" name=""/>
        <dsp:cNvSpPr/>
      </dsp:nvSpPr>
      <dsp:spPr>
        <a:xfrm>
          <a:off x="0" y="790455"/>
          <a:ext cx="4971603" cy="608400"/>
        </a:xfrm>
        <a:prstGeom prst="roundRect">
          <a:avLst/>
        </a:prstGeom>
        <a:gradFill rotWithShape="0">
          <a:gsLst>
            <a:gs pos="0">
              <a:schemeClr val="accent2">
                <a:hueOff val="-494048"/>
                <a:satOff val="2367"/>
                <a:lumOff val="2190"/>
                <a:alphaOff val="0"/>
                <a:tint val="96000"/>
                <a:lumMod val="100000"/>
              </a:schemeClr>
            </a:gs>
            <a:gs pos="78000">
              <a:schemeClr val="accent2">
                <a:hueOff val="-494048"/>
                <a:satOff val="2367"/>
                <a:lumOff val="219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600" kern="1200"/>
            <a:t>Rapport d’activité 2024-2025</a:t>
          </a:r>
          <a:endParaRPr lang="en-US" sz="2600" kern="1200"/>
        </a:p>
      </dsp:txBody>
      <dsp:txXfrm>
        <a:off x="29700" y="820155"/>
        <a:ext cx="4912203" cy="549000"/>
      </dsp:txXfrm>
    </dsp:sp>
    <dsp:sp modelId="{BF7045AB-A1CE-4758-8C6B-22AA3F907B6A}">
      <dsp:nvSpPr>
        <dsp:cNvPr id="0" name=""/>
        <dsp:cNvSpPr/>
      </dsp:nvSpPr>
      <dsp:spPr>
        <a:xfrm>
          <a:off x="0" y="1533499"/>
          <a:ext cx="4971603" cy="608400"/>
        </a:xfrm>
        <a:prstGeom prst="roundRect">
          <a:avLst/>
        </a:prstGeom>
        <a:gradFill rotWithShape="0">
          <a:gsLst>
            <a:gs pos="0">
              <a:schemeClr val="accent2">
                <a:hueOff val="-988095"/>
                <a:satOff val="4733"/>
                <a:lumOff val="4379"/>
                <a:alphaOff val="0"/>
                <a:tint val="96000"/>
                <a:lumMod val="100000"/>
              </a:schemeClr>
            </a:gs>
            <a:gs pos="78000">
              <a:schemeClr val="accent2">
                <a:hueOff val="-988095"/>
                <a:satOff val="4733"/>
                <a:lumOff val="4379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600" kern="1200"/>
            <a:t>Situation Financière 2024-2025</a:t>
          </a:r>
          <a:endParaRPr lang="en-US" sz="2600" kern="1200"/>
        </a:p>
      </dsp:txBody>
      <dsp:txXfrm>
        <a:off x="29700" y="1563199"/>
        <a:ext cx="4912203" cy="549000"/>
      </dsp:txXfrm>
    </dsp:sp>
    <dsp:sp modelId="{B8EACF08-C4AC-45FE-833B-E6A9905BDA37}">
      <dsp:nvSpPr>
        <dsp:cNvPr id="0" name=""/>
        <dsp:cNvSpPr/>
      </dsp:nvSpPr>
      <dsp:spPr>
        <a:xfrm>
          <a:off x="0" y="2185590"/>
          <a:ext cx="4971603" cy="608400"/>
        </a:xfrm>
        <a:prstGeom prst="roundRect">
          <a:avLst/>
        </a:prstGeom>
        <a:gradFill rotWithShape="0">
          <a:gsLst>
            <a:gs pos="0">
              <a:schemeClr val="accent2">
                <a:hueOff val="-1482143"/>
                <a:satOff val="7100"/>
                <a:lumOff val="6569"/>
                <a:alphaOff val="0"/>
                <a:tint val="96000"/>
                <a:lumMod val="100000"/>
              </a:schemeClr>
            </a:gs>
            <a:gs pos="78000">
              <a:schemeClr val="accent2">
                <a:hueOff val="-1482143"/>
                <a:satOff val="7100"/>
                <a:lumOff val="6569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600" kern="1200"/>
            <a:t>Projets avenir 2025-2026</a:t>
          </a:r>
          <a:endParaRPr lang="en-US" sz="2600" kern="1200"/>
        </a:p>
      </dsp:txBody>
      <dsp:txXfrm>
        <a:off x="29700" y="2215290"/>
        <a:ext cx="4912203" cy="549000"/>
      </dsp:txXfrm>
    </dsp:sp>
    <dsp:sp modelId="{4FC19666-4BAE-4F45-9EA3-C6B8BCF9D056}">
      <dsp:nvSpPr>
        <dsp:cNvPr id="0" name=""/>
        <dsp:cNvSpPr/>
      </dsp:nvSpPr>
      <dsp:spPr>
        <a:xfrm>
          <a:off x="0" y="2868870"/>
          <a:ext cx="4971603" cy="608400"/>
        </a:xfrm>
        <a:prstGeom prst="roundRect">
          <a:avLst/>
        </a:prstGeom>
        <a:gradFill rotWithShape="0">
          <a:gsLst>
            <a:gs pos="0">
              <a:schemeClr val="accent2">
                <a:hueOff val="-1976191"/>
                <a:satOff val="9467"/>
                <a:lumOff val="8758"/>
                <a:alphaOff val="0"/>
                <a:tint val="96000"/>
                <a:lumMod val="100000"/>
              </a:schemeClr>
            </a:gs>
            <a:gs pos="78000">
              <a:schemeClr val="accent2">
                <a:hueOff val="-1976191"/>
                <a:satOff val="9467"/>
                <a:lumOff val="8758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600" kern="1200"/>
            <a:t>Budget prévisionnel 2025-2026</a:t>
          </a:r>
          <a:endParaRPr lang="en-US" sz="2600" kern="1200"/>
        </a:p>
      </dsp:txBody>
      <dsp:txXfrm>
        <a:off x="29700" y="2898570"/>
        <a:ext cx="4912203" cy="549000"/>
      </dsp:txXfrm>
    </dsp:sp>
    <dsp:sp modelId="{2F1F21AD-7F1D-4295-9013-DB3A6B8A5E71}">
      <dsp:nvSpPr>
        <dsp:cNvPr id="0" name=""/>
        <dsp:cNvSpPr/>
      </dsp:nvSpPr>
      <dsp:spPr>
        <a:xfrm>
          <a:off x="0" y="3552150"/>
          <a:ext cx="4971603" cy="608400"/>
        </a:xfrm>
        <a:prstGeom prst="roundRect">
          <a:avLst/>
        </a:prstGeom>
        <a:gradFill rotWithShape="0">
          <a:gsLst>
            <a:gs pos="0">
              <a:schemeClr val="accent2">
                <a:hueOff val="-2470238"/>
                <a:satOff val="11833"/>
                <a:lumOff val="10948"/>
                <a:alphaOff val="0"/>
                <a:tint val="96000"/>
                <a:lumMod val="100000"/>
              </a:schemeClr>
            </a:gs>
            <a:gs pos="78000">
              <a:schemeClr val="accent2">
                <a:hueOff val="-2470238"/>
                <a:satOff val="11833"/>
                <a:lumOff val="10948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600" kern="1200"/>
            <a:t>Communication</a:t>
          </a:r>
          <a:endParaRPr lang="en-US" sz="2600" kern="1200"/>
        </a:p>
      </dsp:txBody>
      <dsp:txXfrm>
        <a:off x="29700" y="3581850"/>
        <a:ext cx="4912203" cy="549000"/>
      </dsp:txXfrm>
    </dsp:sp>
    <dsp:sp modelId="{A48672F7-6F86-4923-A1CD-BDE8FC1C16A9}">
      <dsp:nvSpPr>
        <dsp:cNvPr id="0" name=""/>
        <dsp:cNvSpPr/>
      </dsp:nvSpPr>
      <dsp:spPr>
        <a:xfrm>
          <a:off x="0" y="4235430"/>
          <a:ext cx="4971603" cy="608400"/>
        </a:xfrm>
        <a:prstGeom prst="roundRect">
          <a:avLst/>
        </a:prstGeom>
        <a:gradFill rotWithShape="0">
          <a:gsLst>
            <a:gs pos="0">
              <a:schemeClr val="accent2">
                <a:hueOff val="-2964286"/>
                <a:satOff val="14200"/>
                <a:lumOff val="13137"/>
                <a:alphaOff val="0"/>
                <a:tint val="96000"/>
                <a:lumMod val="100000"/>
              </a:schemeClr>
            </a:gs>
            <a:gs pos="78000">
              <a:schemeClr val="accent2">
                <a:hueOff val="-2964286"/>
                <a:satOff val="14200"/>
                <a:lumOff val="13137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600" kern="1200"/>
            <a:t>Problématiques diverses</a:t>
          </a:r>
          <a:endParaRPr lang="en-US" sz="2600" kern="1200"/>
        </a:p>
      </dsp:txBody>
      <dsp:txXfrm>
        <a:off x="29700" y="4265130"/>
        <a:ext cx="4912203" cy="549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29" tIns="46564" rIns="93129" bIns="46564" numCol="1" anchor="t" anchorCtr="0" compatLnSpc="1">
            <a:prstTxWarp prst="textNoShape">
              <a:avLst/>
            </a:prstTxWarp>
          </a:bodyPr>
          <a:lstStyle>
            <a:lvl1pPr defTabSz="929863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29" tIns="46564" rIns="93129" bIns="46564" numCol="1" anchor="t" anchorCtr="0" compatLnSpc="1">
            <a:prstTxWarp prst="textNoShape">
              <a:avLst/>
            </a:prstTxWarp>
          </a:bodyPr>
          <a:lstStyle>
            <a:lvl1pPr algn="r" defTabSz="929863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5625"/>
            <a:ext cx="29718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29" tIns="46564" rIns="93129" bIns="46564" numCol="1" anchor="b" anchorCtr="0" compatLnSpc="1">
            <a:prstTxWarp prst="textNoShape">
              <a:avLst/>
            </a:prstTxWarp>
          </a:bodyPr>
          <a:lstStyle>
            <a:lvl1pPr defTabSz="929863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445625"/>
            <a:ext cx="29718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29" tIns="46564" rIns="93129" bIns="46564" numCol="1" anchor="b" anchorCtr="0" compatLnSpc="1">
            <a:prstTxWarp prst="textNoShape">
              <a:avLst/>
            </a:prstTxWarp>
          </a:bodyPr>
          <a:lstStyle>
            <a:lvl1pPr algn="r" defTabSz="929863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2315F56C-F44B-454F-A9BD-D150C4ACCC9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5250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29" tIns="46564" rIns="93129" bIns="46564" numCol="1" anchor="t" anchorCtr="0" compatLnSpc="1">
            <a:prstTxWarp prst="textNoShape">
              <a:avLst/>
            </a:prstTxWarp>
          </a:bodyPr>
          <a:lstStyle>
            <a:lvl1pPr defTabSz="929863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29" tIns="46564" rIns="93129" bIns="46564" numCol="1" anchor="t" anchorCtr="0" compatLnSpc="1">
            <a:prstTxWarp prst="textNoShape">
              <a:avLst/>
            </a:prstTxWarp>
          </a:bodyPr>
          <a:lstStyle>
            <a:lvl1pPr algn="r" defTabSz="929863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2975" y="746125"/>
            <a:ext cx="497205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724400"/>
            <a:ext cx="5486400" cy="447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29" tIns="46564" rIns="93129" bIns="4656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5625"/>
            <a:ext cx="29718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29" tIns="46564" rIns="93129" bIns="46564" numCol="1" anchor="b" anchorCtr="0" compatLnSpc="1">
            <a:prstTxWarp prst="textNoShape">
              <a:avLst/>
            </a:prstTxWarp>
          </a:bodyPr>
          <a:lstStyle>
            <a:lvl1pPr defTabSz="929863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43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445625"/>
            <a:ext cx="29718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29" tIns="46564" rIns="93129" bIns="46564" numCol="1" anchor="b" anchorCtr="0" compatLnSpc="1">
            <a:prstTxWarp prst="textNoShape">
              <a:avLst/>
            </a:prstTxWarp>
          </a:bodyPr>
          <a:lstStyle>
            <a:lvl1pPr algn="r" defTabSz="929863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041B2476-6E3A-4FA9-B8AC-4D1D18258BE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7088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6125" indent="-285750" defTabSz="928688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7763" indent="-228600" defTabSz="928688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6550" indent="-228600" defTabSz="928688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6925" indent="-228600" defTabSz="928688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24125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81325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8525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95725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5C48FEB-30BE-433A-8333-6086F73AB370}" type="slidenum">
              <a:rPr lang="fr-FR" sz="1200" smtClean="0"/>
              <a:pPr/>
              <a:t>1</a:t>
            </a:fld>
            <a:endParaRPr lang="fr-FR" sz="120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2975" y="746125"/>
            <a:ext cx="4973638" cy="3729038"/>
          </a:xfrm>
          <a:ln/>
        </p:spPr>
      </p:sp>
      <p:sp>
        <p:nvSpPr>
          <p:cNvPr id="2" name="Espace réservé des commentaires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25931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6125" indent="-285750" defTabSz="928688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7763" indent="-228600" defTabSz="928688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6550" indent="-228600" defTabSz="928688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6925" indent="-228600" defTabSz="928688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24125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81325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8525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95725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D594F20-5CAD-4702-A721-7CAC866BF994}" type="slidenum">
              <a:rPr lang="fr-FR" sz="1200" smtClean="0"/>
              <a:pPr/>
              <a:t>2</a:t>
            </a:fld>
            <a:endParaRPr lang="fr-FR" sz="120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2975" y="746125"/>
            <a:ext cx="4973638" cy="3729038"/>
          </a:xfrm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0083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6125" indent="-285750" defTabSz="928688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7763" indent="-228600" defTabSz="928688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6550" indent="-228600" defTabSz="928688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6925" indent="-228600" defTabSz="928688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24125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81325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8525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95725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F75E575-9ACC-4A1B-996C-AF45DFC66DAF}" type="slidenum">
              <a:rPr lang="fr-FR" sz="1200" smtClean="0"/>
              <a:pPr/>
              <a:t>4</a:t>
            </a:fld>
            <a:endParaRPr lang="fr-FR" sz="120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2975" y="746125"/>
            <a:ext cx="4973638" cy="3729038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9120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6125" indent="-285750" defTabSz="928688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7763" indent="-228600" defTabSz="928688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6550" indent="-228600" defTabSz="928688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6925" indent="-228600" defTabSz="928688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24125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81325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8525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95725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37B0964-63D0-4A33-97D4-A334D63021FD}" type="slidenum">
              <a:rPr lang="fr-FR" sz="1200" smtClean="0"/>
              <a:pPr/>
              <a:t>5</a:t>
            </a:fld>
            <a:endParaRPr lang="fr-FR" sz="1200"/>
          </a:p>
        </p:txBody>
      </p:sp>
      <p:sp>
        <p:nvSpPr>
          <p:cNvPr id="2" name="Espace réservé des commentaires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0301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6FD711-0342-421F-A2EB-017A1FE2807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9053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2EC3B-3809-4B7D-BEDB-00B5C9EDB30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6436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E82EC-C714-4B52-BDFE-1E23CA8241D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75740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E4452-400E-4217-B44E-803894B51C2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73535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A1A25E-3CE1-488C-88FC-23AD161E795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1304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02144D-BA2A-46C4-91DD-E49820C7016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15637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88AA60-4749-4702-AC00-46D985D8DAA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08455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01EE4-50AF-464F-84E0-478791F1691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49042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B63CC-82E3-4770-AA40-E87F8C0AB0C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31274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0F82F4-9659-4ED6-A5D7-6611BB271DB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81924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BC562D-58B3-40F0-BD79-A5EB7F980D9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843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85D0C7-500E-4F2C-B8AB-B86415B7ECB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13142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F18495A-453C-4B03-986A-5F17840BAC55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10536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AE63F-6BD4-48D9-9682-B5F85F2BDE4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37320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0ED0B-07DA-41B7-AC96-15B188AB3A5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97571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94329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2146152"/>
            <a:ext cx="6347714" cy="388077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82164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37998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33822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2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59188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2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37625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173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DAAE4A-7981-4955-8038-A5E04AD2463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44093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10379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8" name="Titre 7">
            <a:extLst>
              <a:ext uri="{FF2B5EF4-FFF2-40B4-BE49-F238E27FC236}">
                <a16:creationId xmlns="" xmlns:a16="http://schemas.microsoft.com/office/drawing/2014/main" id="{93E8B1B7-77E2-4279-8CE5-7453984AB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9" name="Espace réservé de la date 8">
            <a:extLst>
              <a:ext uri="{FF2B5EF4-FFF2-40B4-BE49-F238E27FC236}">
                <a16:creationId xmlns="" xmlns:a16="http://schemas.microsoft.com/office/drawing/2014/main" id="{7362C686-D3AC-46A5-99A9-573B4F5B8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Espace réservé du pied de page 9">
            <a:extLst>
              <a:ext uri="{FF2B5EF4-FFF2-40B4-BE49-F238E27FC236}">
                <a16:creationId xmlns="" xmlns:a16="http://schemas.microsoft.com/office/drawing/2014/main" id="{5CA3B39F-8A97-48FF-816C-3B02829AE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2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="" xmlns:a16="http://schemas.microsoft.com/office/drawing/2014/main" id="{67183CB5-0FC7-4E53-B066-3206C8853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4AD699-E56C-4659-9847-F73AAC99797D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042855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34417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6510919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563327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4389116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136103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28682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7765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e la date 5">
            <a:extLst>
              <a:ext uri="{FF2B5EF4-FFF2-40B4-BE49-F238E27FC236}">
                <a16:creationId xmlns="" xmlns:a16="http://schemas.microsoft.com/office/drawing/2014/main" id="{0637FE83-632C-7E21-8C2E-946C3D637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="" xmlns:a16="http://schemas.microsoft.com/office/drawing/2014/main" id="{C5A9395E-A91A-DCFC-7E34-090CECCF5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2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="" xmlns:a16="http://schemas.microsoft.com/office/drawing/2014/main" id="{C5848956-5EE6-4891-9F65-1C0B9D51A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4AD699-E56C-4659-9847-F73AAC99797D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2689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E635CC-046A-4169-A50E-2B367FF44E6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580068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AE71266A-5F90-1DC0-BCA2-C4524E7727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AABFE796-6DB9-74A8-3956-F8D9806089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7931CD33-D76E-CA0C-F979-A152EBD47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97F2C-229A-48CE-B53F-A09D94FB4E70}" type="datetimeFigureOut">
              <a:rPr lang="fr-FR" smtClean="0"/>
              <a:t>18/10/2025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69AF8FC6-16C8-E7DF-C097-585706AC6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FDC09EC8-55F2-C01E-1A5B-0D2977C1B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81CD7-E2F4-40B5-BDB2-CBB7382631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123686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D8922736-9268-48C5-9CA4-87C2EA185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E1A1A1A4-7F2D-F5BF-D1D3-96F63FE051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9E679D31-F267-2466-8272-F2F3B03E4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97F2C-229A-48CE-B53F-A09D94FB4E70}" type="datetimeFigureOut">
              <a:rPr lang="fr-FR" smtClean="0"/>
              <a:t>18/10/2025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BEF8541D-E8F0-1697-34AA-E5B6384FC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49374B41-3F48-6176-A37E-773BFE621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81CD7-E2F4-40B5-BDB2-CBB7382631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445540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E98F73E7-D3FC-F6BE-C564-C13FB87DA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CD70C988-4CF6-95F2-F4B7-B8E2F8CA0E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5C970A61-5721-7904-DF2D-E445C826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97F2C-229A-48CE-B53F-A09D94FB4E70}" type="datetimeFigureOut">
              <a:rPr lang="fr-FR" smtClean="0"/>
              <a:t>18/10/2025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88061C4D-8800-A245-9592-72B843F6B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476A6FD8-5B1B-62D1-AC56-5FAC66735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81CD7-E2F4-40B5-BDB2-CBB7382631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247467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08B984B2-3AFE-6D0B-567D-A98EF1866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DB54E45C-2A33-B997-F25D-B2F8F26971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="" xmlns:a16="http://schemas.microsoft.com/office/drawing/2014/main" id="{D0A0D6E4-2C47-535D-8797-764A274979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FFD4E635-17F1-6015-AD89-385628203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97F2C-229A-48CE-B53F-A09D94FB4E70}" type="datetimeFigureOut">
              <a:rPr lang="fr-FR" smtClean="0"/>
              <a:t>18/10/2025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DC8A6B28-E129-2385-7D26-9BA66BA8C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5BD59B0F-7CF5-041E-60B0-30FAB96ED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81CD7-E2F4-40B5-BDB2-CBB7382631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620686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11EBD29B-D838-3463-8135-2D4FDA8AC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91075251-8312-4817-74F3-353DCB1BEB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="" xmlns:a16="http://schemas.microsoft.com/office/drawing/2014/main" id="{B77DC43A-E137-212E-610E-088B531326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="" xmlns:a16="http://schemas.microsoft.com/office/drawing/2014/main" id="{AB77A07B-A974-6A8B-4407-6136A7A428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="" xmlns:a16="http://schemas.microsoft.com/office/drawing/2014/main" id="{E7CB9783-36AF-D0E2-7171-43BA4133A8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="" xmlns:a16="http://schemas.microsoft.com/office/drawing/2014/main" id="{DA9C770B-77C9-EE06-FBE2-9299F0CFC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97F2C-229A-48CE-B53F-A09D94FB4E70}" type="datetimeFigureOut">
              <a:rPr lang="fr-FR" smtClean="0"/>
              <a:t>18/10/2025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="" xmlns:a16="http://schemas.microsoft.com/office/drawing/2014/main" id="{67E4DEFA-60AD-1A5F-5F48-FB568E4BB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="" xmlns:a16="http://schemas.microsoft.com/office/drawing/2014/main" id="{12DDBCFF-5796-7691-EF59-177214F6B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81CD7-E2F4-40B5-BDB2-CBB7382631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401681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A56750BE-1705-FD54-E333-FFF0D786D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="" xmlns:a16="http://schemas.microsoft.com/office/drawing/2014/main" id="{CA334950-7D5B-9463-7CE5-E6CD725FD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97F2C-229A-48CE-B53F-A09D94FB4E70}" type="datetimeFigureOut">
              <a:rPr lang="fr-FR" smtClean="0"/>
              <a:t>18/10/2025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="" xmlns:a16="http://schemas.microsoft.com/office/drawing/2014/main" id="{C3B4F351-D6D2-A5B6-7F05-07E374BA1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3A54E9B9-4E12-5374-1451-C4DD5EA5E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81CD7-E2F4-40B5-BDB2-CBB7382631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486615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="" xmlns:a16="http://schemas.microsoft.com/office/drawing/2014/main" id="{C191A270-C777-AC6B-A92D-07B596C89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97F2C-229A-48CE-B53F-A09D94FB4E70}" type="datetimeFigureOut">
              <a:rPr lang="fr-FR" smtClean="0"/>
              <a:t>18/10/2025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="" xmlns:a16="http://schemas.microsoft.com/office/drawing/2014/main" id="{A42BBF14-499D-FE4E-CD21-1EE5BB20B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="" xmlns:a16="http://schemas.microsoft.com/office/drawing/2014/main" id="{AD09234E-3275-0C5E-08E1-3E0ED2979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81CD7-E2F4-40B5-BDB2-CBB7382631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152206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DBB4B3CE-DFF0-FB61-E61D-BE286A9DD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E2BC0393-44A8-18F2-313F-DEFF4C82F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36F6DE35-F6CC-CE46-E6D8-87B63B5F16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04F2E051-D532-7A5C-E7B3-05491AB37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97F2C-229A-48CE-B53F-A09D94FB4E70}" type="datetimeFigureOut">
              <a:rPr lang="fr-FR" smtClean="0"/>
              <a:t>18/10/2025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28F81F97-AE71-59C1-0A86-234E7301D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91495810-6326-94BC-CBD6-31B3697A8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81CD7-E2F4-40B5-BDB2-CBB7382631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667446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D5D27B5E-A8A9-307A-1441-114AE48DE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="" xmlns:a16="http://schemas.microsoft.com/office/drawing/2014/main" id="{0B88753B-E294-0FD3-FC42-15F59B5784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E2D47AF3-72D8-F5EA-9D15-A74FFBA0D5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164157A4-D4E3-6E70-A331-95DCEC5D2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97F2C-229A-48CE-B53F-A09D94FB4E70}" type="datetimeFigureOut">
              <a:rPr lang="fr-FR" smtClean="0"/>
              <a:t>18/10/2025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C5CEA9AD-A4BB-78C4-BB23-C2943512F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AB9CCAC2-595D-A092-A432-0F8A70664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81CD7-E2F4-40B5-BDB2-CBB7382631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1178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BEA5D58-5300-6C96-2C32-17670CCEA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="" xmlns:a16="http://schemas.microsoft.com/office/drawing/2014/main" id="{0A0ED394-5BB8-20FF-3900-A04C096290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4E8E4DB0-C699-B9D7-C222-BB026F7A4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97F2C-229A-48CE-B53F-A09D94FB4E70}" type="datetimeFigureOut">
              <a:rPr lang="fr-FR" smtClean="0"/>
              <a:t>18/10/2025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2D216614-CB7C-77B8-41CD-59C661ABE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4785F764-FE94-8B24-F53D-76CE94909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81CD7-E2F4-40B5-BDB2-CBB7382631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5448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</a:t>
            </a: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8B736F-439A-4868-82E7-09E320F63F7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03092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="" xmlns:a16="http://schemas.microsoft.com/office/drawing/2014/main" id="{2795DAFF-F3C0-05DE-EBAA-95E71277CA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="" xmlns:a16="http://schemas.microsoft.com/office/drawing/2014/main" id="{6863B5E2-4776-2748-21F7-949FCCE728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9E03CB23-894D-3D1C-EDE9-19ADD12EB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97F2C-229A-48CE-B53F-A09D94FB4E70}" type="datetimeFigureOut">
              <a:rPr lang="fr-FR" smtClean="0"/>
              <a:t>18/10/2025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9605A998-208A-B22B-EF0D-0404060FB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DA6C159A-9FCA-FA0E-D25D-7CC173EAF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81CD7-E2F4-40B5-BDB2-CBB7382631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7309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462A4-9F76-4F09-A599-156133EA6E3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9220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</a:t>
            </a: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6ABA7-F703-429F-9185-E8F51E514A2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2359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522B98-72C5-48B3-8211-A52E9D647A5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2656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B813DE-027A-41EF-80A7-CD619B4542E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4305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2051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fr-FR"/>
              <a:t>2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D44AD699-E56C-4659-9847-F73AAC99797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</p:sldLayoutIdLst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3075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6F18495A-453C-4B03-986A-5F17840BAC5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8" r:id="rId1"/>
    <p:sldLayoutId id="2147483949" r:id="rId2"/>
    <p:sldLayoutId id="2147483950" r:id="rId3"/>
    <p:sldLayoutId id="2147483951" r:id="rId4"/>
    <p:sldLayoutId id="2147483952" r:id="rId5"/>
    <p:sldLayoutId id="2147483953" r:id="rId6"/>
    <p:sldLayoutId id="2147483954" r:id="rId7"/>
    <p:sldLayoutId id="2147483955" r:id="rId8"/>
    <p:sldLayoutId id="2147483956" r:id="rId9"/>
    <p:sldLayoutId id="2147483957" r:id="rId10"/>
    <p:sldLayoutId id="2147483958" r:id="rId11"/>
  </p:sldLayoutIdLst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fr-FR"/>
              <a:t>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D44AD699-E56C-4659-9847-F73AAC99797D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18" name="Espace réservé de la date 3">
            <a:extLst>
              <a:ext uri="{FF2B5EF4-FFF2-40B4-BE49-F238E27FC236}">
                <a16:creationId xmlns="" xmlns:a16="http://schemas.microsoft.com/office/drawing/2014/main" id="{AD4E3CA4-CAAC-FBAD-DC77-908F66D8404C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948171" y="6394119"/>
            <a:ext cx="4606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800" kern="1200">
                <a:solidFill>
                  <a:schemeClr val="accent2"/>
                </a:solidFill>
                <a:latin typeface="Tahoma" panose="020B060403050404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fr-FR" sz="14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Assemblée Générale  Embrun 17 Octobre 2025</a:t>
            </a:r>
          </a:p>
        </p:txBody>
      </p:sp>
    </p:spTree>
    <p:extLst>
      <p:ext uri="{BB962C8B-B14F-4D97-AF65-F5344CB8AC3E}">
        <p14:creationId xmlns:p14="http://schemas.microsoft.com/office/powerpoint/2010/main" val="3679716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8" r:id="rId1"/>
    <p:sldLayoutId id="2147483979" r:id="rId2"/>
    <p:sldLayoutId id="2147483980" r:id="rId3"/>
    <p:sldLayoutId id="2147483981" r:id="rId4"/>
    <p:sldLayoutId id="2147483982" r:id="rId5"/>
    <p:sldLayoutId id="2147483983" r:id="rId6"/>
    <p:sldLayoutId id="2147483984" r:id="rId7"/>
    <p:sldLayoutId id="2147483985" r:id="rId8"/>
    <p:sldLayoutId id="2147483986" r:id="rId9"/>
    <p:sldLayoutId id="2147483987" r:id="rId10"/>
    <p:sldLayoutId id="2147483988" r:id="rId11"/>
    <p:sldLayoutId id="2147483989" r:id="rId12"/>
    <p:sldLayoutId id="2147483990" r:id="rId13"/>
    <p:sldLayoutId id="2147483991" r:id="rId14"/>
    <p:sldLayoutId id="2147483992" r:id="rId15"/>
    <p:sldLayoutId id="2147483993" r:id="rId16"/>
    <p:sldLayoutId id="2147483994" r:id="rId17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="" xmlns:a16="http://schemas.microsoft.com/office/drawing/2014/main" id="{67CD445D-0B58-D71F-0893-A802B0D86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F4349CAF-F925-F394-C168-FCB0E6770C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821DDB61-7B43-275A-6EA2-A2A332D25A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97F2C-229A-48CE-B53F-A09D94FB4E70}" type="datetimeFigureOut">
              <a:rPr lang="fr-FR" smtClean="0"/>
              <a:t>18/10/2025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036AC07E-2F16-7CA6-48F1-511445E990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A262EC1A-DF3B-088A-B725-4B019A95B3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481CD7-E2F4-40B5-BDB2-CBB7382631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530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6" r:id="rId1"/>
    <p:sldLayoutId id="2147483997" r:id="rId2"/>
    <p:sldLayoutId id="2147483998" r:id="rId3"/>
    <p:sldLayoutId id="2147483999" r:id="rId4"/>
    <p:sldLayoutId id="2147484000" r:id="rId5"/>
    <p:sldLayoutId id="2147484001" r:id="rId6"/>
    <p:sldLayoutId id="2147484002" r:id="rId7"/>
    <p:sldLayoutId id="2147484003" r:id="rId8"/>
    <p:sldLayoutId id="2147484004" r:id="rId9"/>
    <p:sldLayoutId id="2147484005" r:id="rId10"/>
    <p:sldLayoutId id="214748400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9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9.xml"/><Relationship Id="rId4" Type="http://schemas.openxmlformats.org/officeDocument/2006/relationships/hyperlink" Target="http://commons.wikimedia.org/wiki/File:Smiley_green_alien_drunk_happy.svg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LOGO2 GNF - Mail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9712" y="1520244"/>
            <a:ext cx="4639634" cy="3729447"/>
          </a:xfrm>
          <a:prstGeom prst="rect">
            <a:avLst/>
          </a:prstGeom>
          <a:gradFill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0"/>
          </a:gradFill>
        </p:spPr>
      </p:pic>
      <p:pic>
        <p:nvPicPr>
          <p:cNvPr id="19460" name="Image 9" descr="LOGO2 GNF - Mail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16632"/>
            <a:ext cx="1254125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space réservé de la date 3"/>
          <p:cNvSpPr txBox="1">
            <a:spLocks/>
          </p:cNvSpPr>
          <p:nvPr/>
        </p:nvSpPr>
        <p:spPr bwMode="auto">
          <a:xfrm>
            <a:off x="1538130" y="269882"/>
            <a:ext cx="6048672" cy="1214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800" kern="1200">
                <a:solidFill>
                  <a:schemeClr val="accent2"/>
                </a:solidFill>
                <a:latin typeface="Tahoma" panose="020B060403050404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fr-FR" sz="36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ASSEMBLÉE GÉNÉRALE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fr-FR" sz="36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ORDINAIRE 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2FB60631-32E3-4EDD-94C1-E7A7385B8AFD}"/>
              </a:ext>
            </a:extLst>
          </p:cNvPr>
          <p:cNvSpPr/>
          <p:nvPr/>
        </p:nvSpPr>
        <p:spPr>
          <a:xfrm>
            <a:off x="1115616" y="5724545"/>
            <a:ext cx="53285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b="1">
                <a:solidFill>
                  <a:srgbClr val="7030A0"/>
                </a:solidFill>
                <a:cs typeface="Arial" panose="020B0604020202020204" pitchFamily="34" charset="0"/>
              </a:rPr>
              <a:t>Embrun 17 Octobre 2025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3C5F0E86-EE9F-46AB-A340-766450277D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548680"/>
            <a:ext cx="8820472" cy="5256584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fr-FR" sz="2800" b="1">
                <a:solidFill>
                  <a:srgbClr val="7030A0"/>
                </a:solidFill>
                <a:latin typeface="Arial"/>
                <a:cs typeface="Arial"/>
              </a:rPr>
              <a:t>Résultat positif  </a:t>
            </a:r>
            <a:r>
              <a:rPr lang="fr-FR" sz="3200" b="1">
                <a:solidFill>
                  <a:srgbClr val="00B050"/>
                </a:solidFill>
                <a:latin typeface="Arial"/>
                <a:cs typeface="Arial"/>
              </a:rPr>
              <a:t>+3633 €</a:t>
            </a:r>
            <a:endParaRPr lang="fr-FR" sz="2800" b="1">
              <a:solidFill>
                <a:srgbClr val="FF0000"/>
              </a:solidFill>
              <a:latin typeface="Arial"/>
              <a:cs typeface="Arial"/>
            </a:endParaRPr>
          </a:p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fr-FR" sz="2800" b="1">
                <a:solidFill>
                  <a:srgbClr val="7030A0"/>
                </a:solidFill>
                <a:latin typeface="Arial"/>
                <a:cs typeface="Arial"/>
              </a:rPr>
              <a:t>600 € de subventions perçues en retard</a:t>
            </a:r>
          </a:p>
          <a:p>
            <a:pPr>
              <a:lnSpc>
                <a:spcPct val="150000"/>
              </a:lnSpc>
            </a:pPr>
            <a:endParaRPr lang="fr-FR" sz="28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6528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" name="Espace réservé du contenu 38">
            <a:extLst>
              <a:ext uri="{FF2B5EF4-FFF2-40B4-BE49-F238E27FC236}">
                <a16:creationId xmlns="" xmlns:a16="http://schemas.microsoft.com/office/drawing/2014/main" id="{DB9CED04-3657-642E-3FC6-C569D81374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6761666"/>
              </p:ext>
            </p:extLst>
          </p:nvPr>
        </p:nvGraphicFramePr>
        <p:xfrm>
          <a:off x="174930" y="127222"/>
          <a:ext cx="8006545" cy="6692192"/>
        </p:xfrm>
        <a:graphic>
          <a:graphicData uri="http://schemas.openxmlformats.org/drawingml/2006/table">
            <a:tbl>
              <a:tblPr/>
              <a:tblGrid>
                <a:gridCol w="2187271">
                  <a:extLst>
                    <a:ext uri="{9D8B030D-6E8A-4147-A177-3AD203B41FA5}">
                      <a16:colId xmlns="" xmlns:a16="http://schemas.microsoft.com/office/drawing/2014/main" val="2233143754"/>
                    </a:ext>
                  </a:extLst>
                </a:gridCol>
                <a:gridCol w="4398756">
                  <a:extLst>
                    <a:ext uri="{9D8B030D-6E8A-4147-A177-3AD203B41FA5}">
                      <a16:colId xmlns="" xmlns:a16="http://schemas.microsoft.com/office/drawing/2014/main" val="279294761"/>
                    </a:ext>
                  </a:extLst>
                </a:gridCol>
                <a:gridCol w="710259">
                  <a:extLst>
                    <a:ext uri="{9D8B030D-6E8A-4147-A177-3AD203B41FA5}">
                      <a16:colId xmlns="" xmlns:a16="http://schemas.microsoft.com/office/drawing/2014/main" val="2929598136"/>
                    </a:ext>
                  </a:extLst>
                </a:gridCol>
                <a:gridCol w="710259">
                  <a:extLst>
                    <a:ext uri="{9D8B030D-6E8A-4147-A177-3AD203B41FA5}">
                      <a16:colId xmlns="" xmlns:a16="http://schemas.microsoft.com/office/drawing/2014/main" val="815372098"/>
                    </a:ext>
                  </a:extLst>
                </a:gridCol>
              </a:tblGrid>
              <a:tr h="155344"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COMPTE DE </a:t>
                      </a:r>
                      <a:r>
                        <a:rPr lang="fr-FR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RESULTAT</a:t>
                      </a:r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 DE GYM NATURE FORME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339743695"/>
                  </a:ext>
                </a:extLst>
              </a:tr>
              <a:tr h="149426"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du 01/09/2024 au 31/08/2025 export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BasiCompta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 au 14/10/2025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50210917"/>
                  </a:ext>
                </a:extLst>
              </a:tr>
              <a:tr h="46603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000" b="1" i="0" u="none" strike="noStrike" dirty="0">
                          <a:solidFill>
                            <a:srgbClr val="212529"/>
                          </a:solidFill>
                          <a:effectLst/>
                          <a:latin typeface="Calibri1"/>
                        </a:rPr>
                        <a:t>Compte de résultat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000" b="1" i="0" u="none" strike="noStrike" dirty="0">
                          <a:solidFill>
                            <a:srgbClr val="212529"/>
                          </a:solidFill>
                          <a:effectLst/>
                          <a:latin typeface="Calibri1"/>
                        </a:rPr>
                        <a:t>commentaire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1" i="0" u="none" strike="noStrike">
                          <a:solidFill>
                            <a:srgbClr val="212529"/>
                          </a:solidFill>
                          <a:effectLst/>
                          <a:latin typeface="Calibri1"/>
                        </a:rPr>
                        <a:t>Exercice N</a:t>
                      </a:r>
                      <a:br>
                        <a:rPr lang="fr-FR" sz="1000" b="1" i="0" u="none" strike="noStrike">
                          <a:solidFill>
                            <a:srgbClr val="212529"/>
                          </a:solidFill>
                          <a:effectLst/>
                          <a:latin typeface="Calibri1"/>
                        </a:rPr>
                      </a:br>
                      <a:r>
                        <a:rPr lang="fr-FR" sz="1000" b="1" i="0" u="none" strike="noStrike">
                          <a:solidFill>
                            <a:srgbClr val="FF0000"/>
                          </a:solidFill>
                          <a:effectLst/>
                          <a:latin typeface="Calibri1"/>
                        </a:rPr>
                        <a:t>162 adhérents</a:t>
                      </a:r>
                      <a:endParaRPr lang="fr-FR" sz="1000" b="1" i="0" u="none" strike="noStrike">
                        <a:solidFill>
                          <a:srgbClr val="212529"/>
                        </a:solidFill>
                        <a:effectLst/>
                        <a:latin typeface="Calibri1"/>
                      </a:endParaRPr>
                    </a:p>
                  </a:txBody>
                  <a:tcPr marL="4800" marR="57596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1" i="0" u="none" strike="noStrike" dirty="0">
                          <a:solidFill>
                            <a:srgbClr val="212529"/>
                          </a:solidFill>
                          <a:effectLst/>
                          <a:latin typeface="Calibri1"/>
                        </a:rPr>
                        <a:t>Exercice N-1</a:t>
                      </a:r>
                      <a:br>
                        <a:rPr lang="fr-FR" sz="1000" b="1" i="0" u="none" strike="noStrike" dirty="0">
                          <a:solidFill>
                            <a:srgbClr val="212529"/>
                          </a:solidFill>
                          <a:effectLst/>
                          <a:latin typeface="Calibri1"/>
                        </a:rPr>
                      </a:br>
                      <a:r>
                        <a:rPr lang="fr-FR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1"/>
                        </a:rPr>
                        <a:t>138 adhérents</a:t>
                      </a:r>
                      <a:endParaRPr lang="fr-FR" sz="1000" b="1" i="0" u="none" strike="noStrike" dirty="0">
                        <a:solidFill>
                          <a:srgbClr val="212529"/>
                        </a:solidFill>
                        <a:effectLst/>
                        <a:latin typeface="Calibri1"/>
                      </a:endParaRPr>
                    </a:p>
                  </a:txBody>
                  <a:tcPr marL="4800" marR="57596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7292112"/>
                  </a:ext>
                </a:extLst>
              </a:tr>
              <a:tr h="177536"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PRODUITS D'EXPLOITATION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13243911"/>
                  </a:ext>
                </a:extLst>
              </a:tr>
              <a:tr h="17753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Cotisations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Cotisation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GNF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 7€ + Activités adhérents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33208.99</a:t>
                      </a:r>
                    </a:p>
                  </a:txBody>
                  <a:tcPr marL="4800" marR="57596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26281.42</a:t>
                      </a:r>
                    </a:p>
                  </a:txBody>
                  <a:tcPr marL="4800" marR="57596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609497755"/>
                  </a:ext>
                </a:extLst>
              </a:tr>
              <a:tr h="17753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Ventes de biens et services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T-shirts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65.00</a:t>
                      </a:r>
                    </a:p>
                  </a:txBody>
                  <a:tcPr marL="4800" marR="57596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180.00</a:t>
                      </a:r>
                    </a:p>
                  </a:txBody>
                  <a:tcPr marL="4800" marR="57596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92762175"/>
                  </a:ext>
                </a:extLst>
              </a:tr>
              <a:tr h="17753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Produits de tiers financeurs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1"/>
                        </a:rPr>
                        <a:t> 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2000.00</a:t>
                      </a:r>
                    </a:p>
                  </a:txBody>
                  <a:tcPr marL="4800" marR="57596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 </a:t>
                      </a:r>
                    </a:p>
                  </a:txBody>
                  <a:tcPr marL="4800" marR="57596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348803746"/>
                  </a:ext>
                </a:extLst>
              </a:tr>
              <a:tr h="17753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- Région(s)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1"/>
                        </a:rPr>
                        <a:t>Subvention </a:t>
                      </a:r>
                      <a:r>
                        <a:rPr lang="fr-FR" sz="10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1"/>
                        </a:rPr>
                        <a:t>Drajes</a:t>
                      </a:r>
                      <a:r>
                        <a:rPr lang="fr-F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1"/>
                        </a:rPr>
                        <a:t> Paca (</a:t>
                      </a:r>
                      <a:r>
                        <a:rPr lang="fr-FR" sz="10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1"/>
                        </a:rPr>
                        <a:t>FDVA</a:t>
                      </a:r>
                      <a:r>
                        <a:rPr lang="fr-F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1"/>
                        </a:rPr>
                        <a:t>)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1500.00</a:t>
                      </a:r>
                    </a:p>
                  </a:txBody>
                  <a:tcPr marL="4800" marR="57596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3000.00</a:t>
                      </a:r>
                    </a:p>
                  </a:txBody>
                  <a:tcPr marL="4800" marR="57596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499934764"/>
                  </a:ext>
                </a:extLst>
              </a:tr>
              <a:tr h="17753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- Département(s)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1"/>
                        </a:rPr>
                        <a:t>(600 € versé  en Octobre)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0.00</a:t>
                      </a:r>
                    </a:p>
                  </a:txBody>
                  <a:tcPr marL="4800" marR="57596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2900.00</a:t>
                      </a:r>
                    </a:p>
                  </a:txBody>
                  <a:tcPr marL="4800" marR="57596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763251361"/>
                  </a:ext>
                </a:extLst>
              </a:tr>
              <a:tr h="29589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- Subvention communauté de communes et agglomération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1"/>
                        </a:rPr>
                        <a:t>Subvention </a:t>
                      </a:r>
                      <a:r>
                        <a:rPr lang="fr-FR" sz="10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1"/>
                        </a:rPr>
                        <a:t>OICS</a:t>
                      </a:r>
                      <a:endParaRPr lang="fr-FR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1"/>
                      </a:endParaRP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500.00</a:t>
                      </a:r>
                    </a:p>
                  </a:txBody>
                  <a:tcPr marL="4800" marR="57596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1200.00</a:t>
                      </a:r>
                    </a:p>
                  </a:txBody>
                  <a:tcPr marL="4800" marR="57596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31364739"/>
                  </a:ext>
                </a:extLst>
              </a:tr>
              <a:tr h="17753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Contributions financières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CODEP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 (fédération)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0.00</a:t>
                      </a:r>
                    </a:p>
                  </a:txBody>
                  <a:tcPr marL="4800" marR="57596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0.00</a:t>
                      </a:r>
                    </a:p>
                  </a:txBody>
                  <a:tcPr marL="4800" marR="57596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173231996"/>
                  </a:ext>
                </a:extLst>
              </a:tr>
              <a:tr h="17753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Transferts de charges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1"/>
                        </a:rPr>
                        <a:t>Licences des adhérents 4086  reversées à la fédé et </a:t>
                      </a:r>
                      <a:r>
                        <a:rPr lang="fr-FR" sz="1000" b="1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1"/>
                        </a:rPr>
                        <a:t>rbt</a:t>
                      </a:r>
                      <a:r>
                        <a:rPr lang="fr-FR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1"/>
                        </a:rPr>
                        <a:t> </a:t>
                      </a:r>
                      <a:r>
                        <a:rPr lang="fr-FR" sz="1000" b="1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1"/>
                        </a:rPr>
                        <a:t>Afdas</a:t>
                      </a:r>
                      <a:r>
                        <a:rPr lang="fr-FR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1"/>
                        </a:rPr>
                        <a:t> 701.41 et </a:t>
                      </a:r>
                      <a:r>
                        <a:rPr lang="fr-FR" sz="1000" b="1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1"/>
                        </a:rPr>
                        <a:t>Codep</a:t>
                      </a:r>
                      <a:r>
                        <a:rPr lang="fr-FR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1"/>
                        </a:rPr>
                        <a:t>/</a:t>
                      </a:r>
                      <a:r>
                        <a:rPr lang="fr-FR" sz="1000" b="1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1"/>
                        </a:rPr>
                        <a:t>gevedit</a:t>
                      </a:r>
                      <a:r>
                        <a:rPr lang="fr-FR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1"/>
                        </a:rPr>
                        <a:t> 188.70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4976.11</a:t>
                      </a:r>
                    </a:p>
                  </a:txBody>
                  <a:tcPr marL="4800" marR="57596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3590.00</a:t>
                      </a:r>
                    </a:p>
                  </a:txBody>
                  <a:tcPr marL="4800" marR="57596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897819469"/>
                  </a:ext>
                </a:extLst>
              </a:tr>
              <a:tr h="17753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Autres produits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RBT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 Maladie CPAM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44.87</a:t>
                      </a:r>
                    </a:p>
                  </a:txBody>
                  <a:tcPr marL="4800" marR="57596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85.00</a:t>
                      </a:r>
                    </a:p>
                  </a:txBody>
                  <a:tcPr marL="4800" marR="57596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62940700"/>
                  </a:ext>
                </a:extLst>
              </a:tr>
              <a:tr h="177536"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 PRODUITS FINANCIERS                                                                               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36853821"/>
                  </a:ext>
                </a:extLst>
              </a:tr>
              <a:tr h="17753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Autres intérêts et produits assimilés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Intérêts du livret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1116.25</a:t>
                      </a:r>
                    </a:p>
                  </a:txBody>
                  <a:tcPr marL="4800" marR="57596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1038.91</a:t>
                      </a:r>
                    </a:p>
                  </a:txBody>
                  <a:tcPr marL="4800" marR="57596" marT="48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841882687"/>
                  </a:ext>
                </a:extLst>
              </a:tr>
              <a:tr h="177536"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CHARGES D'EXPLOITATION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70498070"/>
                  </a:ext>
                </a:extLst>
              </a:tr>
              <a:tr h="17753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Achats de marchandises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 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0.00</a:t>
                      </a:r>
                    </a:p>
                  </a:txBody>
                  <a:tcPr marL="4800" marR="57596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 </a:t>
                      </a:r>
                    </a:p>
                  </a:txBody>
                  <a:tcPr marL="4800" marR="57596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056272662"/>
                  </a:ext>
                </a:extLst>
              </a:tr>
              <a:tr h="17753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- Achats non stockés de matières et de fournitures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frais AG 24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97.91</a:t>
                      </a:r>
                    </a:p>
                  </a:txBody>
                  <a:tcPr marL="4800" marR="57596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 </a:t>
                      </a:r>
                    </a:p>
                  </a:txBody>
                  <a:tcPr marL="4800" marR="57596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990047711"/>
                  </a:ext>
                </a:extLst>
              </a:tr>
              <a:tr h="17753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- Fournitures d'entretien et de petit équipement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fournitures bureau + matériel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929.35</a:t>
                      </a:r>
                    </a:p>
                  </a:txBody>
                  <a:tcPr marL="4800" marR="57596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240.66</a:t>
                      </a:r>
                    </a:p>
                  </a:txBody>
                  <a:tcPr marL="4800" marR="57596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310371539"/>
                  </a:ext>
                </a:extLst>
              </a:tr>
              <a:tr h="17753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- Locations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1"/>
                        </a:rPr>
                        <a:t>Piscine 20€ de l'heure + 114€ </a:t>
                      </a:r>
                      <a:r>
                        <a:rPr lang="fr-FR" sz="10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1"/>
                        </a:rPr>
                        <a:t>Chateauroux</a:t>
                      </a:r>
                      <a:r>
                        <a:rPr lang="fr-F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1"/>
                        </a:rPr>
                        <a:t> +gymnase lycée 254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1528.00</a:t>
                      </a:r>
                    </a:p>
                  </a:txBody>
                  <a:tcPr marL="4800" marR="57596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1250.00</a:t>
                      </a:r>
                    </a:p>
                  </a:txBody>
                  <a:tcPr marL="4800" marR="57596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457274405"/>
                  </a:ext>
                </a:extLst>
              </a:tr>
              <a:tr h="17753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- Publicité, publication,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Cartes cadeaux, décès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555.50</a:t>
                      </a:r>
                    </a:p>
                  </a:txBody>
                  <a:tcPr marL="4800" marR="57596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1124.13</a:t>
                      </a:r>
                    </a:p>
                  </a:txBody>
                  <a:tcPr marL="4800" marR="57596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703577478"/>
                  </a:ext>
                </a:extLst>
              </a:tr>
              <a:tr h="17753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- Déplacements, missions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frais de représentation + repas des bénévoles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1082.26</a:t>
                      </a:r>
                    </a:p>
                  </a:txBody>
                  <a:tcPr marL="4800" marR="57596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732.10</a:t>
                      </a:r>
                    </a:p>
                  </a:txBody>
                  <a:tcPr marL="4800" marR="57596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524569198"/>
                  </a:ext>
                </a:extLst>
              </a:tr>
              <a:tr h="17753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- Frais postaux et de télécommunications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Internet +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microsoft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 + frais postaux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396.14</a:t>
                      </a:r>
                    </a:p>
                  </a:txBody>
                  <a:tcPr marL="4800" marR="57596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389.47</a:t>
                      </a:r>
                    </a:p>
                  </a:txBody>
                  <a:tcPr marL="4800" marR="57596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644404269"/>
                  </a:ext>
                </a:extLst>
              </a:tr>
              <a:tr h="17753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- Services bancaires, autres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 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88.40</a:t>
                      </a:r>
                    </a:p>
                  </a:txBody>
                  <a:tcPr marL="4800" marR="57596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72.30</a:t>
                      </a:r>
                    </a:p>
                  </a:txBody>
                  <a:tcPr marL="4800" marR="57596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149010824"/>
                  </a:ext>
                </a:extLst>
              </a:tr>
              <a:tr h="17753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Impôts, taxes et versements assimilés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Cotisation pour la formation des animateurs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273.86</a:t>
                      </a:r>
                    </a:p>
                  </a:txBody>
                  <a:tcPr marL="4800" marR="57596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357.41</a:t>
                      </a:r>
                    </a:p>
                  </a:txBody>
                  <a:tcPr marL="4800" marR="57596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866967081"/>
                  </a:ext>
                </a:extLst>
              </a:tr>
              <a:tr h="17753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Salaires et traitements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salaires de Jeff, Sylvie, Lucie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18863.13</a:t>
                      </a:r>
                    </a:p>
                  </a:txBody>
                  <a:tcPr marL="4800" marR="57596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15942.52</a:t>
                      </a:r>
                    </a:p>
                  </a:txBody>
                  <a:tcPr marL="4800" marR="57596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954242946"/>
                  </a:ext>
                </a:extLst>
              </a:tr>
              <a:tr h="17753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Charges sociales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charges sociales afférentes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8223.80</a:t>
                      </a:r>
                    </a:p>
                  </a:txBody>
                  <a:tcPr marL="4800" marR="57596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6546.80</a:t>
                      </a:r>
                    </a:p>
                  </a:txBody>
                  <a:tcPr marL="4800" marR="57596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577978895"/>
                  </a:ext>
                </a:extLst>
              </a:tr>
              <a:tr h="17753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Autres charges de gestion courante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Licences reversées, cotisations, remboursement maladie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4628.28</a:t>
                      </a:r>
                    </a:p>
                  </a:txBody>
                  <a:tcPr marL="4800" marR="57596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4236.59</a:t>
                      </a:r>
                    </a:p>
                  </a:txBody>
                  <a:tcPr marL="4800" marR="57596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823660408"/>
                  </a:ext>
                </a:extLst>
              </a:tr>
              <a:tr h="17753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Autres charges de personnel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frais deplacements formations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1110.73</a:t>
                      </a:r>
                    </a:p>
                  </a:txBody>
                  <a:tcPr marL="4800" marR="57596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 </a:t>
                      </a:r>
                    </a:p>
                  </a:txBody>
                  <a:tcPr marL="4800" marR="57596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515815928"/>
                  </a:ext>
                </a:extLst>
              </a:tr>
              <a:tr h="17753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Sur opérations de gestion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régulations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 </a:t>
                      </a:r>
                    </a:p>
                  </a:txBody>
                  <a:tcPr marL="4800" marR="57596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1"/>
                        </a:rPr>
                        <a:t> </a:t>
                      </a:r>
                    </a:p>
                  </a:txBody>
                  <a:tcPr marL="4800" marR="57596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108451406"/>
                  </a:ext>
                </a:extLst>
              </a:tr>
              <a:tr h="177536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Résultat :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1"/>
                        </a:rPr>
                        <a:t> </a:t>
                      </a:r>
                    </a:p>
                  </a:txBody>
                  <a:tcPr marL="4800" marR="4800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1"/>
                        </a:rPr>
                        <a:t>+ 3633.86</a:t>
                      </a:r>
                    </a:p>
                  </a:txBody>
                  <a:tcPr marL="4800" marR="57596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0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1"/>
                        </a:rPr>
                        <a:t>7383.35</a:t>
                      </a:r>
                    </a:p>
                  </a:txBody>
                  <a:tcPr marL="4800" marR="57596" marT="4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6525516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16347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E8F7BE8E-6049-4EC6-8239-3C45D6834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977" y="340940"/>
            <a:ext cx="6347713" cy="659160"/>
          </a:xfrm>
        </p:spPr>
        <p:txBody>
          <a:bodyPr>
            <a:normAutofit fontScale="90000"/>
          </a:bodyPr>
          <a:lstStyle/>
          <a:p>
            <a:r>
              <a:rPr lang="fr-FR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Projets à venir pour la saison</a:t>
            </a:r>
            <a:br>
              <a:rPr lang="fr-FR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3C5F0E86-EE9F-46AB-A340-766450277D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000100"/>
            <a:ext cx="8606160" cy="5021188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spcBef>
                <a:spcPts val="600"/>
              </a:spcBef>
              <a:buFont typeface="Wingdings" charset="2"/>
              <a:buChar char="v"/>
            </a:pPr>
            <a:r>
              <a:rPr lang="fr-FR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Création de nouveaux cours :</a:t>
            </a:r>
            <a:endParaRPr lang="fr-FR" dirty="0"/>
          </a:p>
          <a:p>
            <a:pPr lvl="1">
              <a:spcBef>
                <a:spcPts val="600"/>
              </a:spcBef>
              <a:buFont typeface="Wingdings" charset="2"/>
              <a:buChar char="Ø"/>
            </a:pPr>
            <a:r>
              <a:rPr lang="fr-FR" sz="2600" b="1" dirty="0">
                <a:solidFill>
                  <a:srgbClr val="7030A0"/>
                </a:solidFill>
                <a:latin typeface="Arial"/>
                <a:cs typeface="Arial"/>
              </a:rPr>
              <a:t>Danse en ligne débutants le lundi avec Sylvie</a:t>
            </a:r>
          </a:p>
          <a:p>
            <a:pPr lvl="1">
              <a:spcBef>
                <a:spcPts val="600"/>
              </a:spcBef>
              <a:buFont typeface="Wingdings" charset="2"/>
              <a:buChar char="Ø"/>
            </a:pPr>
            <a:r>
              <a:rPr lang="fr-FR" sz="2600" b="1" dirty="0" err="1">
                <a:solidFill>
                  <a:srgbClr val="7030A0"/>
                </a:solidFill>
                <a:latin typeface="Arial"/>
                <a:cs typeface="Arial"/>
              </a:rPr>
              <a:t>Hatha</a:t>
            </a:r>
            <a:r>
              <a:rPr lang="fr-FR" sz="2600" b="1" dirty="0">
                <a:solidFill>
                  <a:srgbClr val="7030A0"/>
                </a:solidFill>
                <a:latin typeface="Arial"/>
                <a:cs typeface="Arial"/>
              </a:rPr>
              <a:t> Yoga le lundi avec Sylvie</a:t>
            </a:r>
          </a:p>
          <a:p>
            <a:pPr lvl="1">
              <a:spcBef>
                <a:spcPts val="600"/>
              </a:spcBef>
              <a:buFont typeface="Wingdings" charset="2"/>
              <a:buChar char="Ø"/>
            </a:pPr>
            <a:r>
              <a:rPr lang="fr-FR" sz="2600" b="1" dirty="0" err="1">
                <a:solidFill>
                  <a:srgbClr val="7030A0"/>
                </a:solidFill>
                <a:latin typeface="Arial"/>
                <a:cs typeface="Arial"/>
              </a:rPr>
              <a:t>Pilates</a:t>
            </a:r>
            <a:r>
              <a:rPr lang="fr-FR" sz="2600" b="1" dirty="0">
                <a:solidFill>
                  <a:srgbClr val="7030A0"/>
                </a:solidFill>
                <a:latin typeface="Arial"/>
                <a:cs typeface="Arial"/>
              </a:rPr>
              <a:t> le mercredi avec Sylvie</a:t>
            </a:r>
          </a:p>
          <a:p>
            <a:pPr lvl="1">
              <a:spcBef>
                <a:spcPts val="600"/>
              </a:spcBef>
              <a:buFont typeface="Wingdings" charset="2"/>
              <a:buChar char="Ø"/>
            </a:pPr>
            <a:r>
              <a:rPr lang="fr-FR" sz="2600" b="1" dirty="0">
                <a:solidFill>
                  <a:srgbClr val="7030A0"/>
                </a:solidFill>
                <a:latin typeface="Arial"/>
                <a:cs typeface="Arial"/>
              </a:rPr>
              <a:t>Marche Santé 1h15 le vendredi avec Jeff</a:t>
            </a:r>
          </a:p>
          <a:p>
            <a:pPr>
              <a:spcBef>
                <a:spcPts val="600"/>
              </a:spcBef>
              <a:buFont typeface="Wingdings" charset="2"/>
              <a:buChar char="v"/>
            </a:pPr>
            <a:r>
              <a:rPr lang="fr-FR" sz="2800" b="1" dirty="0">
                <a:solidFill>
                  <a:srgbClr val="7030A0"/>
                </a:solidFill>
                <a:latin typeface="Arial"/>
                <a:cs typeface="Arial"/>
              </a:rPr>
              <a:t>Changement :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fr-FR" sz="2400" b="1" dirty="0">
                <a:solidFill>
                  <a:srgbClr val="7030A0"/>
                </a:solidFill>
                <a:latin typeface="Arial"/>
                <a:cs typeface="Arial"/>
              </a:rPr>
              <a:t>Gym douce par Sylvie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fr-FR" sz="2400" b="1" dirty="0">
                <a:solidFill>
                  <a:srgbClr val="7030A0"/>
                </a:solidFill>
                <a:latin typeface="Arial"/>
                <a:cs typeface="Arial"/>
              </a:rPr>
              <a:t>Marche Nordique modérée le lundi avec Jeff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fr-FR" sz="2400" b="1" dirty="0">
                <a:solidFill>
                  <a:srgbClr val="7030A0"/>
                </a:solidFill>
                <a:latin typeface="Arial"/>
                <a:cs typeface="Arial"/>
              </a:rPr>
              <a:t>Marche Santé 1h15 le vendredi avec Jeff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fr-FR" sz="2400" b="1" dirty="0">
                <a:solidFill>
                  <a:srgbClr val="7030A0"/>
                </a:solidFill>
                <a:latin typeface="Arial"/>
                <a:cs typeface="Arial"/>
              </a:rPr>
              <a:t>Cardio training à partir de 9h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fr-FR" sz="2400" b="1" dirty="0" err="1">
                <a:solidFill>
                  <a:srgbClr val="7030A0"/>
                </a:solidFill>
                <a:latin typeface="Arial"/>
                <a:cs typeface="Arial"/>
              </a:rPr>
              <a:t>Gyms</a:t>
            </a:r>
            <a:r>
              <a:rPr lang="fr-FR" sz="2400" b="1" dirty="0">
                <a:solidFill>
                  <a:srgbClr val="7030A0"/>
                </a:solidFill>
                <a:latin typeface="Arial"/>
                <a:cs typeface="Arial"/>
              </a:rPr>
              <a:t> mercredi à partir de 10h</a:t>
            </a:r>
          </a:p>
        </p:txBody>
      </p:sp>
    </p:spTree>
    <p:extLst>
      <p:ext uri="{BB962C8B-B14F-4D97-AF65-F5344CB8AC3E}">
        <p14:creationId xmlns:p14="http://schemas.microsoft.com/office/powerpoint/2010/main" val="37766502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3DCE788F-61F8-9922-37AF-BF2DF1212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704850"/>
          </a:xfrm>
        </p:spPr>
        <p:txBody>
          <a:bodyPr/>
          <a:lstStyle/>
          <a:p>
            <a:r>
              <a:rPr kumimoji="0" lang="fr-FR" sz="32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Projets à venir pour la saison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EA16457A-ABC7-3EB3-B9EE-2D5DA093E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314450"/>
            <a:ext cx="8048626" cy="3880773"/>
          </a:xfrm>
        </p:spPr>
        <p:txBody>
          <a:bodyPr/>
          <a:lstStyle/>
          <a:p>
            <a:pPr marL="342900" marR="0" lvl="0" indent="-342900" algn="l" defTabSz="457200" rtl="0" eaLnBrk="1" fontAlgn="auto" latinLnBrk="0" hangingPunct="1">
              <a:spcBef>
                <a:spcPts val="12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v"/>
              <a:tabLst/>
              <a:defRPr/>
            </a:pP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 FORFAIT permet de pratiquer les 14 activités de 1h15 à volonté toute l’année.</a:t>
            </a:r>
          </a:p>
          <a:p>
            <a:pPr marL="342900" marR="0" lvl="0" indent="-342900" algn="l" defTabSz="457200" rtl="0" eaLnBrk="1" fontAlgn="auto" latinLnBrk="0" hangingPunct="1">
              <a:spcBef>
                <a:spcPts val="12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charset="2"/>
              <a:buChar char="v"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 Country gratuite</a:t>
            </a:r>
          </a:p>
          <a:p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FC3A5662-14E0-6537-C4EE-D5DD541D5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7142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E8F7BE8E-6049-4EC6-8239-3C45D6834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80" y="285728"/>
            <a:ext cx="6347713" cy="659160"/>
          </a:xfrm>
        </p:spPr>
        <p:txBody>
          <a:bodyPr>
            <a:normAutofit fontScale="90000"/>
          </a:bodyPr>
          <a:lstStyle/>
          <a:p>
            <a:r>
              <a:rPr lang="fr-FR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Budget Prévisionnel</a:t>
            </a:r>
            <a:br>
              <a:rPr lang="fr-FR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3C5F0E86-EE9F-46AB-A340-766450277D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124745"/>
            <a:ext cx="7272808" cy="5044044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fr-FR" sz="2600" b="1">
                <a:solidFill>
                  <a:srgbClr val="7030A0"/>
                </a:solidFill>
                <a:latin typeface="Arial"/>
                <a:cs typeface="Arial"/>
              </a:rPr>
              <a:t>Fin de la saison 2024-2025 nous étions 162 adhérents qui ont cotisé pour </a:t>
            </a:r>
            <a:r>
              <a:rPr lang="fr-FR" sz="2600" b="1">
                <a:solidFill>
                  <a:srgbClr val="92D050"/>
                </a:solidFill>
                <a:latin typeface="Arial"/>
                <a:cs typeface="Arial"/>
              </a:rPr>
              <a:t>32074</a:t>
            </a:r>
            <a:r>
              <a:rPr lang="fr-FR" sz="2600" b="1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fr-FR" sz="2600" b="1">
                <a:solidFill>
                  <a:srgbClr val="92D050"/>
                </a:solidFill>
                <a:latin typeface="Arial"/>
                <a:cs typeface="Arial"/>
              </a:rPr>
              <a:t>€</a:t>
            </a:r>
          </a:p>
          <a:p>
            <a:pPr>
              <a:lnSpc>
                <a:spcPct val="150000"/>
              </a:lnSpc>
            </a:pPr>
            <a:r>
              <a:rPr lang="fr-FR" sz="26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Cette saison 2025-2026, 20 activités pour 28h par semaine, représentent </a:t>
            </a:r>
            <a:r>
              <a:rPr lang="fr-FR" sz="2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32892 € de salaires chargés</a:t>
            </a:r>
            <a:endParaRPr lang="fr-FR" sz="26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sz="2600" b="1">
                <a:solidFill>
                  <a:srgbClr val="7030A0"/>
                </a:solidFill>
                <a:latin typeface="Arial"/>
                <a:cs typeface="Arial"/>
              </a:rPr>
              <a:t>Aujourd’hui à cette heure : </a:t>
            </a:r>
            <a:r>
              <a:rPr lang="fr-FR" sz="2600" b="1">
                <a:solidFill>
                  <a:srgbClr val="00B050"/>
                </a:solidFill>
                <a:latin typeface="Arial"/>
                <a:cs typeface="Arial"/>
              </a:rPr>
              <a:t>163 adhérents</a:t>
            </a:r>
            <a:r>
              <a:rPr lang="fr-FR" sz="2600" b="1">
                <a:solidFill>
                  <a:srgbClr val="7030A0"/>
                </a:solidFill>
                <a:latin typeface="Arial"/>
                <a:cs typeface="Arial"/>
              </a:rPr>
              <a:t> cotisent pour </a:t>
            </a:r>
            <a:r>
              <a:rPr lang="fr-FR" sz="2600" b="1">
                <a:solidFill>
                  <a:srgbClr val="00B050"/>
                </a:solidFill>
                <a:latin typeface="Arial"/>
                <a:cs typeface="Arial"/>
              </a:rPr>
              <a:t>31000 €</a:t>
            </a:r>
            <a:endParaRPr lang="fr-FR" sz="2600" b="1">
              <a:solidFill>
                <a:srgbClr val="7030A0"/>
              </a:solidFill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endParaRPr lang="fr-FR" sz="26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82033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au 5">
            <a:extLst>
              <a:ext uri="{FF2B5EF4-FFF2-40B4-BE49-F238E27FC236}">
                <a16:creationId xmlns="" xmlns:a16="http://schemas.microsoft.com/office/drawing/2014/main" id="{2D8A8424-A882-3742-10E6-92144B7348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4223419"/>
              </p:ext>
            </p:extLst>
          </p:nvPr>
        </p:nvGraphicFramePr>
        <p:xfrm>
          <a:off x="433137" y="129267"/>
          <a:ext cx="8117304" cy="6249500"/>
        </p:xfrm>
        <a:graphic>
          <a:graphicData uri="http://schemas.openxmlformats.org/drawingml/2006/table">
            <a:tbl>
              <a:tblPr/>
              <a:tblGrid>
                <a:gridCol w="3026343">
                  <a:extLst>
                    <a:ext uri="{9D8B030D-6E8A-4147-A177-3AD203B41FA5}">
                      <a16:colId xmlns="" xmlns:a16="http://schemas.microsoft.com/office/drawing/2014/main" val="2107496501"/>
                    </a:ext>
                  </a:extLst>
                </a:gridCol>
                <a:gridCol w="1049955">
                  <a:extLst>
                    <a:ext uri="{9D8B030D-6E8A-4147-A177-3AD203B41FA5}">
                      <a16:colId xmlns="" xmlns:a16="http://schemas.microsoft.com/office/drawing/2014/main" val="2160829242"/>
                    </a:ext>
                  </a:extLst>
                </a:gridCol>
                <a:gridCol w="2991051">
                  <a:extLst>
                    <a:ext uri="{9D8B030D-6E8A-4147-A177-3AD203B41FA5}">
                      <a16:colId xmlns="" xmlns:a16="http://schemas.microsoft.com/office/drawing/2014/main" val="1645236251"/>
                    </a:ext>
                  </a:extLst>
                </a:gridCol>
                <a:gridCol w="1049955">
                  <a:extLst>
                    <a:ext uri="{9D8B030D-6E8A-4147-A177-3AD203B41FA5}">
                      <a16:colId xmlns="" xmlns:a16="http://schemas.microsoft.com/office/drawing/2014/main" val="2292728765"/>
                    </a:ext>
                  </a:extLst>
                </a:gridCol>
              </a:tblGrid>
              <a:tr h="210640"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BUDGET </a:t>
                      </a:r>
                      <a:r>
                        <a:rPr lang="fr-FR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PREVISIONNEL</a:t>
                      </a:r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de </a:t>
                      </a:r>
                      <a:r>
                        <a:rPr lang="fr-FR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GNF</a:t>
                      </a:r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de saison 2025-2026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88411278"/>
                  </a:ext>
                </a:extLst>
              </a:tr>
              <a:tr h="27161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DEPENSES</a:t>
                      </a:r>
                      <a:endParaRPr lang="fr-FR" sz="9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Montant en euros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RECETTES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Montant en euros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38036108"/>
                  </a:ext>
                </a:extLst>
              </a:tr>
              <a:tr h="28269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60 - Achats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900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70- Vente de produits finis, prestations de service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200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246908431"/>
                  </a:ext>
                </a:extLst>
              </a:tr>
              <a:tr h="13303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-Matières et fournitures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-Activités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230476832"/>
                  </a:ext>
                </a:extLst>
              </a:tr>
              <a:tr h="11090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-Autres fournitures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900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Ventes matériel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200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990849009"/>
                  </a:ext>
                </a:extLst>
              </a:tr>
              <a:tr h="14412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61- Services extérieurs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1600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74 - Subventions d'exploitation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5 000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860616174"/>
                  </a:ext>
                </a:extLst>
              </a:tr>
              <a:tr h="13303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-Locations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1600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CNDS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37788478"/>
                  </a:ext>
                </a:extLst>
              </a:tr>
              <a:tr h="13303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-entretien et réparation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Département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2 500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743916436"/>
                  </a:ext>
                </a:extLst>
              </a:tr>
              <a:tr h="13303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-Assurances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FDVA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1 500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669619816"/>
                  </a:ext>
                </a:extLst>
              </a:tr>
              <a:tr h="13857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 frais réception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-Communes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356315583"/>
                  </a:ext>
                </a:extLst>
              </a:tr>
              <a:tr h="14412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62 - Autres services extérieurs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2000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 (OICS)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1000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223314747"/>
                  </a:ext>
                </a:extLst>
              </a:tr>
              <a:tr h="26607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-Rémunération intermédiaires et honoraires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Fonds Européens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743203049"/>
                  </a:ext>
                </a:extLst>
              </a:tr>
              <a:tr h="13857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 Publicité et publications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600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 autres (préciser) Embrun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913918387"/>
                  </a:ext>
                </a:extLst>
              </a:tr>
              <a:tr h="13857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Déplacements, missions 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900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086703043"/>
                  </a:ext>
                </a:extLst>
              </a:tr>
              <a:tr h="27161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affranchissements, services bancaires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500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017630"/>
                  </a:ext>
                </a:extLst>
              </a:tr>
              <a:tr h="14412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63- Impôts et taxes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400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190412927"/>
                  </a:ext>
                </a:extLst>
              </a:tr>
              <a:tr h="14412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64- Charges de personnel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36900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538202684"/>
                  </a:ext>
                </a:extLst>
              </a:tr>
              <a:tr h="14412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Rémunération des personnels </a:t>
                      </a:r>
                    </a:p>
                  </a:txBody>
                  <a:tcPr marL="3466" marR="3466" marT="34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23900</a:t>
                      </a:r>
                    </a:p>
                  </a:txBody>
                  <a:tcPr marL="3466" marR="3466" marT="34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Sponsors</a:t>
                      </a:r>
                    </a:p>
                  </a:txBody>
                  <a:tcPr marL="3466" marR="3466" marT="34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569150687"/>
                  </a:ext>
                </a:extLst>
              </a:tr>
              <a:tr h="2826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Charges sociales </a:t>
                      </a:r>
                    </a:p>
                  </a:txBody>
                  <a:tcPr marL="3466" marR="3466" marT="34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11800</a:t>
                      </a:r>
                    </a:p>
                  </a:txBody>
                  <a:tcPr marL="3466" marR="3466" marT="34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75- Autres produits de gestion courante</a:t>
                      </a:r>
                    </a:p>
                  </a:txBody>
                  <a:tcPr marL="3466" marR="3466" marT="34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36500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114690231"/>
                  </a:ext>
                </a:extLst>
              </a:tr>
              <a:tr h="14412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Autres charges de personnel formation</a:t>
                      </a:r>
                    </a:p>
                  </a:txBody>
                  <a:tcPr marL="3466" marR="3466" marT="34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1200</a:t>
                      </a:r>
                    </a:p>
                  </a:txBody>
                  <a:tcPr marL="3466" marR="3466" marT="34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Adhésion club</a:t>
                      </a:r>
                    </a:p>
                  </a:txBody>
                  <a:tcPr marL="3466" marR="3466" marT="34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36500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921418085"/>
                  </a:ext>
                </a:extLst>
              </a:tr>
              <a:tr h="28269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65- Autres charges de gestion courante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5510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76- Produits financiers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 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636692883"/>
                  </a:ext>
                </a:extLst>
              </a:tr>
              <a:tr h="14412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formation bénévole + cotisations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200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79- Transfert de charges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5310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93684283"/>
                  </a:ext>
                </a:extLst>
              </a:tr>
              <a:tr h="13857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licences EPGV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5310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Licence </a:t>
                      </a:r>
                      <a:r>
                        <a:rPr lang="fr-FR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EPGV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5310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227687935"/>
                  </a:ext>
                </a:extLst>
              </a:tr>
              <a:tr h="14412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67- Charges exceptionnelles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100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remboursement </a:t>
                      </a:r>
                      <a:r>
                        <a:rPr lang="fr-FR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Uniformation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975661017"/>
                  </a:ext>
                </a:extLst>
              </a:tr>
              <a:tr h="28269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Remboursement adhérents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78 -Reprises sur amortissements et provisions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996229558"/>
                  </a:ext>
                </a:extLst>
              </a:tr>
              <a:tr h="28269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68- Dotation aux amortissements, provisions et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064151803"/>
                  </a:ext>
                </a:extLst>
              </a:tr>
              <a:tr h="28269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TOTAL DES CHARGES </a:t>
                      </a:r>
                      <a:r>
                        <a:rPr lang="fr-FR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PREVISIONNELLES</a:t>
                      </a:r>
                      <a:endParaRPr lang="fr-FR" sz="9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47010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TOTAL DES PRODUITS </a:t>
                      </a:r>
                      <a:r>
                        <a:rPr lang="fr-FR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PREVISIONNELLES</a:t>
                      </a:r>
                      <a:endParaRPr lang="fr-FR" sz="9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47 010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118366491"/>
                  </a:ext>
                </a:extLst>
              </a:tr>
              <a:tr h="13857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fr-FR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0272441"/>
                  </a:ext>
                </a:extLst>
              </a:tr>
              <a:tr h="28269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86- Emploi des contributions en nature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0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87- Emploi des contributions en nature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0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659735516"/>
                  </a:ext>
                </a:extLst>
              </a:tr>
              <a:tr h="13857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Secours en nature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 Personnels bénévoles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394662515"/>
                  </a:ext>
                </a:extLst>
              </a:tr>
              <a:tr h="26607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Mise à dispo de biens et services (utilisation voiture)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Prestations en nature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864264560"/>
                  </a:ext>
                </a:extLst>
              </a:tr>
              <a:tr h="14412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 Personnels bénévoles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Dons en nature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335373658"/>
                  </a:ext>
                </a:extLst>
              </a:tr>
              <a:tr h="9343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DES CHARGES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47010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DES PRODUITS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47010</a:t>
                      </a:r>
                    </a:p>
                  </a:txBody>
                  <a:tcPr marL="3466" marR="3466" marT="3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6281487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77295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E8F7BE8E-6049-4EC6-8239-3C45D6834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332656"/>
            <a:ext cx="6347713" cy="659160"/>
          </a:xfrm>
        </p:spPr>
        <p:txBody>
          <a:bodyPr>
            <a:normAutofit fontScale="90000"/>
          </a:bodyPr>
          <a:lstStyle/>
          <a:p>
            <a:r>
              <a:rPr lang="fr-FR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Communication</a:t>
            </a:r>
            <a:br>
              <a:rPr lang="fr-FR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3C5F0E86-EE9F-46AB-A340-766450277D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124744"/>
            <a:ext cx="7200800" cy="5256584"/>
          </a:xfrm>
        </p:spPr>
        <p:txBody>
          <a:bodyPr>
            <a:noAutofit/>
          </a:bodyPr>
          <a:lstStyle/>
          <a:p>
            <a:r>
              <a:rPr lang="fr-FR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Mail le Mail le Mail</a:t>
            </a:r>
          </a:p>
          <a:p>
            <a:r>
              <a:rPr lang="fr-FR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Mise en place d’un mailing pour communiquer le plus rapidement, facilement et efficacement possible en complément du Site.</a:t>
            </a:r>
          </a:p>
          <a:p>
            <a:r>
              <a:rPr lang="fr-FR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gestion de l’association par une base de données sur le site de GNF facilite et accélère : la gestion des adhérents, des animateurs, les relations avec les collectivités…</a:t>
            </a:r>
          </a:p>
        </p:txBody>
      </p:sp>
    </p:spTree>
    <p:extLst>
      <p:ext uri="{BB962C8B-B14F-4D97-AF65-F5344CB8AC3E}">
        <p14:creationId xmlns:p14="http://schemas.microsoft.com/office/powerpoint/2010/main" val="2741389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E8F7BE8E-6049-4EC6-8239-3C45D6834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332656"/>
            <a:ext cx="6347713" cy="659160"/>
          </a:xfrm>
        </p:spPr>
        <p:txBody>
          <a:bodyPr>
            <a:normAutofit fontScale="90000"/>
          </a:bodyPr>
          <a:lstStyle/>
          <a:p>
            <a:r>
              <a:rPr lang="fr-FR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Communication</a:t>
            </a:r>
            <a:br>
              <a:rPr lang="fr-FR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3C5F0E86-EE9F-46AB-A340-766450277D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124744"/>
            <a:ext cx="7200800" cy="4824536"/>
          </a:xfrm>
        </p:spPr>
        <p:txBody>
          <a:bodyPr>
            <a:noAutofit/>
          </a:bodyPr>
          <a:lstStyle/>
          <a:p>
            <a:r>
              <a:rPr lang="fr-FR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Possibilité de création d’un compte en ligne</a:t>
            </a:r>
          </a:p>
          <a:p>
            <a:r>
              <a:rPr lang="fr-FR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D’adhérer à vos activités en ligne</a:t>
            </a:r>
          </a:p>
          <a:p>
            <a:r>
              <a:rPr lang="fr-FR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payer par chèques en plusieurs fois</a:t>
            </a:r>
          </a:p>
          <a:p>
            <a:r>
              <a:rPr lang="fr-FR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maintenant de payer par carte bancaire, aussi en plusieurs fois, sans plus de risque.</a:t>
            </a:r>
          </a:p>
        </p:txBody>
      </p:sp>
    </p:spTree>
    <p:extLst>
      <p:ext uri="{BB962C8B-B14F-4D97-AF65-F5344CB8AC3E}">
        <p14:creationId xmlns:p14="http://schemas.microsoft.com/office/powerpoint/2010/main" val="10890738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E8F7BE8E-6049-4EC6-8239-3C45D6834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332656"/>
            <a:ext cx="6347713" cy="659160"/>
          </a:xfrm>
        </p:spPr>
        <p:txBody>
          <a:bodyPr>
            <a:normAutofit fontScale="90000"/>
          </a:bodyPr>
          <a:lstStyle/>
          <a:p>
            <a:r>
              <a:rPr lang="fr-FR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Communication</a:t>
            </a:r>
            <a:br>
              <a:rPr lang="fr-FR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3C5F0E86-EE9F-46AB-A340-766450277D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124744"/>
            <a:ext cx="7200800" cy="4824536"/>
          </a:xfrm>
        </p:spPr>
        <p:txBody>
          <a:bodyPr>
            <a:noAutofit/>
          </a:bodyPr>
          <a:lstStyle/>
          <a:p>
            <a:r>
              <a:rPr lang="fr-FR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boîte aux lettres du Dojo est visitée régulièrement par les membres du bureau. Déposez-y vos documents </a:t>
            </a:r>
            <a:r>
              <a:rPr lang="fr-FR" sz="2800" b="1" u="sng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sous enveloppe</a:t>
            </a:r>
            <a:r>
              <a:rPr lang="fr-FR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fr-FR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Merci de ne jamais donner les documents aux animateurs pour éviter toute perte</a:t>
            </a:r>
          </a:p>
          <a:p>
            <a:r>
              <a:rPr lang="fr-FR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Merci de ne pas perturber les cours.</a:t>
            </a:r>
          </a:p>
        </p:txBody>
      </p:sp>
    </p:spTree>
    <p:extLst>
      <p:ext uri="{BB962C8B-B14F-4D97-AF65-F5344CB8AC3E}">
        <p14:creationId xmlns:p14="http://schemas.microsoft.com/office/powerpoint/2010/main" val="6444231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E8F7BE8E-6049-4EC6-8239-3C45D6834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404664"/>
            <a:ext cx="6347713" cy="659160"/>
          </a:xfrm>
        </p:spPr>
        <p:txBody>
          <a:bodyPr>
            <a:normAutofit fontScale="90000"/>
          </a:bodyPr>
          <a:lstStyle/>
          <a:p>
            <a:r>
              <a:rPr lang="fr-FR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Conseil d’Administration</a:t>
            </a:r>
            <a:br>
              <a:rPr lang="fr-FR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3C5F0E86-EE9F-46AB-A340-766450277D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1681494"/>
            <a:ext cx="6984776" cy="4968552"/>
          </a:xfrm>
        </p:spPr>
        <p:txBody>
          <a:bodyPr>
            <a:noAutofit/>
          </a:bodyPr>
          <a:lstStyle/>
          <a:p>
            <a:r>
              <a:rPr lang="fr-FR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Président</a:t>
            </a:r>
          </a:p>
          <a:p>
            <a:r>
              <a:rPr lang="fr-FR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 trésorière</a:t>
            </a:r>
          </a:p>
          <a:p>
            <a:r>
              <a:rPr lang="fr-FR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 secrétaire: enregistrement et licences des adhérents</a:t>
            </a:r>
          </a:p>
          <a:p>
            <a:r>
              <a:rPr lang="fr-FR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 secrétaire : </a:t>
            </a:r>
            <a:r>
              <a:rPr lang="fr-FR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Comptes-rendus</a:t>
            </a:r>
            <a:endParaRPr lang="fr-FR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Vice-Président : Responsable du Site </a:t>
            </a:r>
            <a:r>
              <a:rPr lang="fr-FR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GNF</a:t>
            </a:r>
            <a:endParaRPr lang="fr-FR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fr-FR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309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ZoneTexte 5"/>
          <p:cNvSpPr txBox="1">
            <a:spLocks noChangeArrowheads="1"/>
          </p:cNvSpPr>
          <p:nvPr/>
        </p:nvSpPr>
        <p:spPr bwMode="auto">
          <a:xfrm>
            <a:off x="489360" y="1382486"/>
            <a:ext cx="2660686" cy="409302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Char char="•"/>
              <a:defRPr sz="2800">
                <a:solidFill>
                  <a:schemeClr val="accent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defTabSz="457200" eaLnBrk="1" hangingPunct="1">
              <a:spcBef>
                <a:spcPct val="0"/>
              </a:spcBef>
              <a:spcAft>
                <a:spcPts val="600"/>
              </a:spcAft>
              <a:buClrTx/>
              <a:buNone/>
            </a:pPr>
            <a:r>
              <a:rPr lang="en-US" sz="3800" b="1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Déroulé</a:t>
            </a:r>
            <a:r>
              <a:rPr lang="en-US" sz="3800" b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de la séance</a:t>
            </a:r>
          </a:p>
        </p:txBody>
      </p:sp>
      <p:pic>
        <p:nvPicPr>
          <p:cNvPr id="21507" name="Image 9" descr="LOGO2 GNF - Mail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597" y="328650"/>
            <a:ext cx="1254125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1510" name="ZoneTexte 6">
            <a:extLst>
              <a:ext uri="{FF2B5EF4-FFF2-40B4-BE49-F238E27FC236}">
                <a16:creationId xmlns="" xmlns:a16="http://schemas.microsoft.com/office/drawing/2014/main" id="{2DA07907-20F2-2A2C-58D1-1CE4C0EA66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9344910"/>
              </p:ext>
            </p:extLst>
          </p:nvPr>
        </p:nvGraphicFramePr>
        <p:xfrm>
          <a:off x="3687414" y="944563"/>
          <a:ext cx="4971603" cy="4979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 spd="med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C71F7BD9-82A8-A35D-475C-EF0528E56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545432"/>
          </a:xfrm>
        </p:spPr>
        <p:txBody>
          <a:bodyPr>
            <a:normAutofit fontScale="90000"/>
          </a:bodyPr>
          <a:lstStyle/>
          <a:p>
            <a:r>
              <a:rPr lang="fr-FR" sz="32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Modification des statuts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99E6155E-1DE8-6CDB-1315-9AB776F993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620254"/>
            <a:ext cx="6817896" cy="4406672"/>
          </a:xfrm>
        </p:spPr>
        <p:txBody>
          <a:bodyPr/>
          <a:lstStyle/>
          <a:p>
            <a:pPr marL="342900" marR="0" lvl="0" indent="-342900" algn="l" defTabSz="4572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lang="fr-FR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rticle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3 : actualisation de l’adresse de 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GNF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au 7 rue du Séminaire</a:t>
            </a:r>
          </a:p>
          <a:p>
            <a:pPr lvl="0">
              <a:lnSpc>
                <a:spcPct val="150000"/>
              </a:lnSpc>
              <a:spcBef>
                <a:spcPts val="1200"/>
              </a:spcBef>
              <a:buClr>
                <a:srgbClr val="90C226"/>
              </a:buClr>
              <a:defRPr/>
            </a:pPr>
            <a:r>
              <a:rPr lang="fr-FR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Article 16 : en cas de dissolution de l’association, le patrimoine de </a:t>
            </a:r>
            <a:r>
              <a:rPr lang="fr-FR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GNF</a:t>
            </a:r>
            <a:r>
              <a:rPr lang="fr-FR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est transmis à une association caritative </a:t>
            </a:r>
            <a:r>
              <a:rPr lang="fr-FR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embrunaise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9009FF77-B9D7-520C-B3E2-DBA0AD42E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3088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BB831B5C-1218-4378-9065-6318E96B7EFA}"/>
              </a:ext>
            </a:extLst>
          </p:cNvPr>
          <p:cNvSpPr txBox="1">
            <a:spLocks/>
          </p:cNvSpPr>
          <p:nvPr/>
        </p:nvSpPr>
        <p:spPr>
          <a:xfrm>
            <a:off x="683568" y="404664"/>
            <a:ext cx="728345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Tahoma" pitchFamily="34" charset="0"/>
              </a:defRPr>
            </a:lvl9pPr>
          </a:lstStyle>
          <a:p>
            <a:r>
              <a:rPr lang="fr-FR" sz="6600" b="1" ker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 amical</a:t>
            </a:r>
            <a:br>
              <a:rPr lang="fr-FR" sz="6600" b="1" ker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sz="6600" b="1" ker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="" xmlns:a16="http://schemas.microsoft.com/office/drawing/2014/main" id="{A1C40E0E-C489-48D6-B2FC-A6451C832A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822703"/>
            <a:ext cx="3212976" cy="321297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="" xmlns:a16="http://schemas.microsoft.com/office/drawing/2014/main" id="{1E04188F-212F-4293-B6C7-BEDEA210F7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791925" y="2398766"/>
            <a:ext cx="3962076" cy="3554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57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E8F7BE8E-6049-4EC6-8239-3C45D6834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7171" y="609600"/>
            <a:ext cx="4818330" cy="1320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fr-FR" sz="2800" b="1">
                <a:latin typeface="Arial"/>
                <a:cs typeface="Arial"/>
              </a:rPr>
              <a:t>Approbation CR AG 2024/2025</a:t>
            </a:r>
            <a:r>
              <a:rPr lang="fr-FR" sz="2800" b="1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800" b="1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4" descr="Calculatrice, stylo, boussole, argent et un papier avec graphiques imprimés">
            <a:extLst>
              <a:ext uri="{FF2B5EF4-FFF2-40B4-BE49-F238E27FC236}">
                <a16:creationId xmlns="" xmlns:a16="http://schemas.microsoft.com/office/drawing/2014/main" id="{0A8BEE59-CEAB-3342-4A6B-5A58364A48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388" r="36623" b="1"/>
          <a:stretch/>
        </p:blipFill>
        <p:spPr>
          <a:xfrm>
            <a:off x="20" y="10"/>
            <a:ext cx="2050522" cy="6867719"/>
          </a:xfrm>
          <a:custGeom>
            <a:avLst/>
            <a:gdLst/>
            <a:ahLst/>
            <a:cxnLst/>
            <a:rect l="l" t="t" r="r" b="b"/>
            <a:pathLst>
              <a:path w="2734056" h="6858000">
                <a:moveTo>
                  <a:pt x="0" y="0"/>
                </a:moveTo>
                <a:lnTo>
                  <a:pt x="1674254" y="0"/>
                </a:lnTo>
                <a:lnTo>
                  <a:pt x="2734056" y="6850199"/>
                </a:lnTo>
                <a:lnTo>
                  <a:pt x="2734056" y="6858000"/>
                </a:lnTo>
                <a:lnTo>
                  <a:pt x="461457" y="6858000"/>
                </a:lnTo>
                <a:lnTo>
                  <a:pt x="0" y="4134118"/>
                </a:lnTo>
                <a:close/>
              </a:path>
            </a:pathLst>
          </a:custGeom>
        </p:spPr>
      </p:pic>
      <p:sp>
        <p:nvSpPr>
          <p:cNvPr id="12" name="Isosceles Triangle 8">
            <a:extLst>
              <a:ext uri="{FF2B5EF4-FFF2-40B4-BE49-F238E27FC236}">
                <a16:creationId xmlns="" xmlns:a16="http://schemas.microsoft.com/office/drawing/2014/main" id="{EB6743CF-E74B-4A3C-A785-599069DB89D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4013201"/>
            <a:ext cx="357491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3C5F0E86-EE9F-46AB-A340-766450277D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7171" y="2160589"/>
            <a:ext cx="4818330" cy="388077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b="1" cap="small">
                <a:latin typeface="Arial"/>
                <a:cs typeface="Arial"/>
              </a:rPr>
              <a:t>Rapport d’activité </a:t>
            </a:r>
          </a:p>
          <a:p>
            <a:r>
              <a:rPr lang="fr-FR" b="1" cap="small">
                <a:latin typeface="Arial" panose="020B0604020202020204" pitchFamily="34" charset="0"/>
                <a:cs typeface="Arial" panose="020B0604020202020204" pitchFamily="34" charset="0"/>
              </a:rPr>
              <a:t>Rapport financier </a:t>
            </a:r>
          </a:p>
          <a:p>
            <a:r>
              <a:rPr lang="fr-FR" b="1" cap="small">
                <a:latin typeface="Arial"/>
                <a:cs typeface="Arial"/>
              </a:rPr>
              <a:t>Projets 2024-2025</a:t>
            </a:r>
            <a:endParaRPr lang="fr-FR" b="1" cap="small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b="1" cap="small">
                <a:latin typeface="Arial"/>
                <a:cs typeface="Arial"/>
              </a:rPr>
              <a:t>Budget prévisionnel 2024-2025</a:t>
            </a:r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881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51520" y="187690"/>
            <a:ext cx="73453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pPr eaLnBrk="1" hangingPunct="1">
              <a:defRPr/>
            </a:pPr>
            <a:r>
              <a:rPr lang="fr-FR" sz="3200" b="1">
                <a:solidFill>
                  <a:srgbClr val="7030A0"/>
                </a:solidFill>
                <a:latin typeface="Arial"/>
                <a:cs typeface="Arial"/>
              </a:rPr>
              <a:t>Bulletin de santé saison 2024-2025</a:t>
            </a:r>
            <a:endParaRPr lang="fr-FR" sz="3200" b="1">
              <a:solidFill>
                <a:srgbClr val="7030A0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95537" y="1348800"/>
            <a:ext cx="7562602" cy="501675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eaLnBrk="1" hangingPunct="1">
              <a:defRPr/>
            </a:pPr>
            <a:r>
              <a:rPr lang="fr-FR" sz="3200">
                <a:solidFill>
                  <a:srgbClr val="7030A0"/>
                </a:solidFill>
                <a:latin typeface="Arial"/>
                <a:cs typeface="Arial"/>
              </a:rPr>
              <a:t>L’association compte 162 adhérents</a:t>
            </a:r>
          </a:p>
          <a:p>
            <a:pPr eaLnBrk="1" hangingPunct="1">
              <a:defRPr/>
            </a:pPr>
            <a:r>
              <a:rPr lang="fr-FR" sz="3200">
                <a:solidFill>
                  <a:srgbClr val="7030A0"/>
                </a:solidFill>
                <a:latin typeface="Arial"/>
                <a:cs typeface="Arial"/>
              </a:rPr>
              <a:t>dont	 132 femmes soit 82%</a:t>
            </a:r>
          </a:p>
          <a:p>
            <a:pPr indent="361950" eaLnBrk="1" hangingPunct="1">
              <a:buFont typeface="Arial" pitchFamily="34" charset="0"/>
              <a:buChar char="•"/>
              <a:defRPr/>
            </a:pPr>
            <a:endParaRPr lang="fr-FR" sz="3200">
              <a:solidFill>
                <a:srgbClr val="7030A0"/>
              </a:solidFill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fr-FR" sz="3200">
                <a:solidFill>
                  <a:srgbClr val="7030A0"/>
                </a:solidFill>
                <a:cs typeface="Arial" panose="020B0604020202020204" pitchFamily="34" charset="0"/>
              </a:rPr>
              <a:t>	</a:t>
            </a:r>
          </a:p>
          <a:p>
            <a:pPr eaLnBrk="1" hangingPunct="1">
              <a:defRPr/>
            </a:pPr>
            <a:r>
              <a:rPr lang="fr-FR" sz="3200">
                <a:solidFill>
                  <a:srgbClr val="7030A0"/>
                </a:solidFill>
                <a:cs typeface="Arial" panose="020B0604020202020204" pitchFamily="34" charset="0"/>
              </a:rPr>
              <a:t>	    </a:t>
            </a:r>
          </a:p>
          <a:p>
            <a:pPr eaLnBrk="1" hangingPunct="1">
              <a:defRPr/>
            </a:pPr>
            <a:endParaRPr lang="fr-FR" sz="3200">
              <a:solidFill>
                <a:srgbClr val="7030A0"/>
              </a:solidFill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fr-FR" sz="3200">
                <a:solidFill>
                  <a:srgbClr val="7030A0"/>
                </a:solidFill>
                <a:cs typeface="Arial" panose="020B0604020202020204" pitchFamily="34" charset="0"/>
              </a:rPr>
              <a:t>	</a:t>
            </a:r>
          </a:p>
          <a:p>
            <a:pPr eaLnBrk="1" hangingPunct="1">
              <a:defRPr/>
            </a:pPr>
            <a:endParaRPr lang="fr-FR" sz="3200">
              <a:solidFill>
                <a:srgbClr val="7030A0"/>
              </a:solidFill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fr-FR" sz="3200">
              <a:solidFill>
                <a:srgbClr val="7030A0"/>
              </a:solidFill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fr-FR" sz="3200">
                <a:solidFill>
                  <a:srgbClr val="7030A0"/>
                </a:solidFill>
                <a:latin typeface="Arial"/>
                <a:cs typeface="Arial"/>
              </a:rPr>
              <a:t>et 30 hommes soit 18%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="" xmlns:a16="http://schemas.microsoft.com/office/drawing/2014/main" id="{0D84D1B6-35ED-457D-927B-39A94E9DDD28}"/>
              </a:ext>
            </a:extLst>
          </p:cNvPr>
          <p:cNvSpPr/>
          <p:nvPr/>
        </p:nvSpPr>
        <p:spPr bwMode="auto">
          <a:xfrm>
            <a:off x="1619672" y="4077072"/>
            <a:ext cx="216024" cy="288032"/>
          </a:xfrm>
          <a:prstGeom prst="ellipse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="" xmlns:a16="http://schemas.microsoft.com/office/drawing/2014/main" id="{A6F83786-5115-40CA-97D7-103C34E9AF23}"/>
              </a:ext>
            </a:extLst>
          </p:cNvPr>
          <p:cNvSpPr/>
          <p:nvPr/>
        </p:nvSpPr>
        <p:spPr bwMode="auto">
          <a:xfrm>
            <a:off x="2207651" y="4005064"/>
            <a:ext cx="210375" cy="213616"/>
          </a:xfrm>
          <a:prstGeom prst="ellipse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" name="Image 1" descr="Une image contenant plein air, herbe, ciel, personne&#10;&#10;Description générée automatiquemen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814" y="2679158"/>
            <a:ext cx="3429000" cy="2611707"/>
          </a:xfrm>
          <a:prstGeom prst="rect">
            <a:avLst/>
          </a:prstGeom>
        </p:spPr>
      </p:pic>
      <p:pic>
        <p:nvPicPr>
          <p:cNvPr id="4" name="Image 3" descr="Une image contenant habits, chaussures, personne, jeans&#10;&#10;Description générée automatiquement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9766" y="2555327"/>
            <a:ext cx="2895786" cy="2895786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704" name="Group 29703">
            <a:extLst>
              <a:ext uri="{FF2B5EF4-FFF2-40B4-BE49-F238E27FC236}">
                <a16:creationId xmlns="" xmlns:a16="http://schemas.microsoft.com/office/drawing/2014/main" id="{B4DE830A-B531-4A3B-96F6-0ECE88B0855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0" y="-8467"/>
            <a:ext cx="9144001" cy="6866467"/>
            <a:chOff x="0" y="-8467"/>
            <a:chExt cx="12192000" cy="6866467"/>
          </a:xfrm>
        </p:grpSpPr>
        <p:cxnSp>
          <p:nvCxnSpPr>
            <p:cNvPr id="29705" name="Straight Connector 29704">
              <a:extLst>
                <a:ext uri="{FF2B5EF4-FFF2-40B4-BE49-F238E27FC236}">
                  <a16:creationId xmlns="" xmlns:a16="http://schemas.microsoft.com/office/drawing/2014/main" id="{2813DF2C-461A-4A8F-9679-A172790D1F3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706" name="Straight Connector 29705">
              <a:extLst>
                <a:ext uri="{FF2B5EF4-FFF2-40B4-BE49-F238E27FC236}">
                  <a16:creationId xmlns="" xmlns:a16="http://schemas.microsoft.com/office/drawing/2014/main" id="{54CD3A85-C039-4249-86E4-1EB9318B549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707" name="Rectangle 23">
              <a:extLst>
                <a:ext uri="{FF2B5EF4-FFF2-40B4-BE49-F238E27FC236}">
                  <a16:creationId xmlns="" xmlns:a16="http://schemas.microsoft.com/office/drawing/2014/main" id="{887EA6D2-2883-42C2-993D-094CA6D65DA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9708" name="Rectangle 25">
              <a:extLst>
                <a:ext uri="{FF2B5EF4-FFF2-40B4-BE49-F238E27FC236}">
                  <a16:creationId xmlns="" xmlns:a16="http://schemas.microsoft.com/office/drawing/2014/main" id="{3B895046-636F-4D1B-ACA4-29AA0CB3329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9709" name="Isosceles Triangle 29708">
              <a:extLst>
                <a:ext uri="{FF2B5EF4-FFF2-40B4-BE49-F238E27FC236}">
                  <a16:creationId xmlns="" xmlns:a16="http://schemas.microsoft.com/office/drawing/2014/main" id="{C6B0CDE3-E054-4EDD-A43B-F96843D8BF5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9710" name="Rectangle 27">
              <a:extLst>
                <a:ext uri="{FF2B5EF4-FFF2-40B4-BE49-F238E27FC236}">
                  <a16:creationId xmlns="" xmlns:a16="http://schemas.microsoft.com/office/drawing/2014/main" id="{3B66B1A2-F145-4C9B-85CC-4BF30D58CBC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9711" name="Rectangle 28">
              <a:extLst>
                <a:ext uri="{FF2B5EF4-FFF2-40B4-BE49-F238E27FC236}">
                  <a16:creationId xmlns="" xmlns:a16="http://schemas.microsoft.com/office/drawing/2014/main" id="{5D4FC972-94B3-4035-8D31-E668C132B41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9712" name="Rectangle 29">
              <a:extLst>
                <a:ext uri="{FF2B5EF4-FFF2-40B4-BE49-F238E27FC236}">
                  <a16:creationId xmlns="" xmlns:a16="http://schemas.microsoft.com/office/drawing/2014/main" id="{374B9941-AFBE-4A77-A50E-B6EA04A746A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9713" name="Isosceles Triangle 29712">
              <a:extLst>
                <a:ext uri="{FF2B5EF4-FFF2-40B4-BE49-F238E27FC236}">
                  <a16:creationId xmlns="" xmlns:a16="http://schemas.microsoft.com/office/drawing/2014/main" id="{27A982C5-2C38-4CE9-BC18-94697AD657F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9714" name="Isosceles Triangle 29713">
              <a:extLst>
                <a:ext uri="{FF2B5EF4-FFF2-40B4-BE49-F238E27FC236}">
                  <a16:creationId xmlns="" xmlns:a16="http://schemas.microsoft.com/office/drawing/2014/main" id="{0060D8D1-7BB1-498F-AFBB-ADAC130A9E9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</p:grpSp>
      <p:sp>
        <p:nvSpPr>
          <p:cNvPr id="29699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819234" y="-28064"/>
            <a:ext cx="5755351" cy="108765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US" b="1" kern="120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Bulletin de santé </a:t>
            </a:r>
            <a:br>
              <a:rPr lang="en-US" b="1" kern="120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en-US" b="1" kern="120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saison</a:t>
            </a:r>
            <a:r>
              <a:rPr lang="en-US" b="1" kern="120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2024-2025</a:t>
            </a:r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1195991"/>
              </p:ext>
            </p:extLst>
          </p:nvPr>
        </p:nvGraphicFramePr>
        <p:xfrm>
          <a:off x="921568" y="1059592"/>
          <a:ext cx="6494727" cy="54141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361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5860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51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ACTIVITES</a:t>
                      </a:r>
                    </a:p>
                  </a:txBody>
                  <a:tcPr marL="75437" marR="75437" marT="37713" marB="37713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PARTICIPANTS</a:t>
                      </a:r>
                    </a:p>
                  </a:txBody>
                  <a:tcPr marL="75437" marR="75437" marT="37728" marB="37728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51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MARCHES NORDIQUES</a:t>
                      </a:r>
                    </a:p>
                  </a:txBody>
                  <a:tcPr marL="75437" marR="75437" marT="37728" marB="37728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a + 1 tri chaque</a:t>
                      </a:r>
                    </a:p>
                  </a:txBody>
                  <a:tcPr marL="75437" marR="75437" marT="37728" marB="37728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5118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MARCHE SPORT SANTE</a:t>
                      </a:r>
                    </a:p>
                  </a:txBody>
                  <a:tcPr marL="75437" marR="75437" marT="37728" marB="37728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fr-FR" sz="18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 a + 5 tri</a:t>
                      </a:r>
                    </a:p>
                  </a:txBody>
                  <a:tcPr marL="75437" marR="75437" marT="37713" marB="37713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51181"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MULTI-ACTIVITES</a:t>
                      </a:r>
                      <a:r>
                        <a:rPr lang="fr-FR" sz="1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6506" marR="66506" marT="33253" marB="33253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5a + 1 tri</a:t>
                      </a:r>
                    </a:p>
                  </a:txBody>
                  <a:tcPr marL="66506" marR="66506" marT="33253" marB="33253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22239927"/>
                  </a:ext>
                </a:extLst>
              </a:tr>
              <a:tr h="451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GYM CHATEAUROUX</a:t>
                      </a:r>
                    </a:p>
                  </a:txBody>
                  <a:tcPr marL="75437" marR="75437" marT="37728" marB="37728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fr-FR" sz="18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18a + 21f</a:t>
                      </a:r>
                    </a:p>
                  </a:txBody>
                  <a:tcPr marL="75437" marR="75437" marT="37728" marB="37728"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28040019"/>
                  </a:ext>
                </a:extLst>
              </a:tr>
              <a:tr h="451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GYM STRECH</a:t>
                      </a:r>
                    </a:p>
                  </a:txBody>
                  <a:tcPr marL="75437" marR="75437" marT="37728" marB="37728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fr-FR" sz="18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 13a+ M 11a + M 14a  +21f</a:t>
                      </a:r>
                    </a:p>
                  </a:txBody>
                  <a:tcPr marL="75437" marR="75437" marT="37728" marB="37728"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55367480"/>
                  </a:ext>
                </a:extLst>
              </a:tr>
              <a:tr h="451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GYM RENFO &amp; CARDIO</a:t>
                      </a:r>
                    </a:p>
                  </a:txBody>
                  <a:tcPr marL="75437" marR="75437" marT="37728" marB="37728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fr-FR" sz="18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L 15a + M 11a   +21f</a:t>
                      </a:r>
                    </a:p>
                  </a:txBody>
                  <a:tcPr marL="75437" marR="75437" marT="37713" marB="37713"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50296338"/>
                  </a:ext>
                </a:extLst>
              </a:tr>
              <a:tr h="45118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DANSES EN LIGNE</a:t>
                      </a:r>
                    </a:p>
                  </a:txBody>
                  <a:tcPr marL="75437" marR="75437" marT="37718" marB="37718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fr-FR" sz="18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5a + 6a + 1a + 21f</a:t>
                      </a:r>
                    </a:p>
                  </a:txBody>
                  <a:tcPr marL="75437" marR="75437" marT="37718" marB="37718"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10682800"/>
                  </a:ext>
                </a:extLst>
              </a:tr>
              <a:tr h="45118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GYM DOUCE</a:t>
                      </a:r>
                    </a:p>
                  </a:txBody>
                  <a:tcPr marL="75437" marR="75437" marT="37718" marB="37718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fr-FR" sz="18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12a + 21f</a:t>
                      </a:r>
                    </a:p>
                  </a:txBody>
                  <a:tcPr marL="75437" marR="75437" marT="37718" marB="37718"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69819422"/>
                  </a:ext>
                </a:extLst>
              </a:tr>
              <a:tr h="451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CARDIO TRAINING</a:t>
                      </a:r>
                    </a:p>
                  </a:txBody>
                  <a:tcPr marL="75437" marR="75437" marT="37728" marB="37728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fr-FR" sz="18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18a + 21f</a:t>
                      </a:r>
                    </a:p>
                  </a:txBody>
                  <a:tcPr marL="75437" marR="75437" marT="37713" marB="37713"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93142791"/>
                  </a:ext>
                </a:extLst>
              </a:tr>
              <a:tr h="45118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 AQUAGYM</a:t>
                      </a:r>
                    </a:p>
                  </a:txBody>
                  <a:tcPr marL="75437" marR="75437" marT="37728" marB="37728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fr-FR" sz="18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 25a + V 22a </a:t>
                      </a:r>
                    </a:p>
                  </a:txBody>
                  <a:tcPr marL="75437" marR="75437" marT="37728" marB="37728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8592211"/>
                  </a:ext>
                </a:extLst>
              </a:tr>
              <a:tr h="45118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kern="1200">
                          <a:solidFill>
                            <a:schemeClr val="tx1"/>
                          </a:solidFill>
                          <a:highlight>
                            <a:srgbClr val="FF99CC"/>
                          </a:highligh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COUNTRY</a:t>
                      </a:r>
                    </a:p>
                  </a:txBody>
                  <a:tcPr marL="75437" marR="75437" marT="37728" marB="37728"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fr-FR" sz="1800" b="1" kern="1200">
                          <a:solidFill>
                            <a:schemeClr val="tx1"/>
                          </a:solidFill>
                          <a:highlight>
                            <a:srgbClr val="FF99CC"/>
                          </a:highligh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19a</a:t>
                      </a:r>
                    </a:p>
                  </a:txBody>
                  <a:tcPr marL="75437" marR="75437" marT="37728" marB="37728">
                    <a:solidFill>
                      <a:srgbClr val="FF99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1197694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E8F7BE8E-6049-4EC6-8239-3C45D6834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260648"/>
            <a:ext cx="6347713" cy="659160"/>
          </a:xfrm>
        </p:spPr>
        <p:txBody>
          <a:bodyPr>
            <a:normAutofit fontScale="90000"/>
          </a:bodyPr>
          <a:lstStyle/>
          <a:p>
            <a:r>
              <a:rPr lang="fr-FR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Faits marquants</a:t>
            </a:r>
            <a:br>
              <a:rPr lang="fr-FR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3C5F0E86-EE9F-46AB-A340-766450277D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919807"/>
            <a:ext cx="7704856" cy="5561203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spcBef>
                <a:spcPts val="600"/>
              </a:spcBef>
            </a:pPr>
            <a:r>
              <a:rPr lang="fr-FR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Forum 7 septembre</a:t>
            </a:r>
          </a:p>
          <a:p>
            <a:pPr>
              <a:spcBef>
                <a:spcPts val="600"/>
              </a:spcBef>
            </a:pPr>
            <a:r>
              <a:rPr lang="fr-FR" sz="2800" b="1">
                <a:solidFill>
                  <a:srgbClr val="7030A0"/>
                </a:solidFill>
                <a:latin typeface="Arial"/>
                <a:cs typeface="Arial"/>
              </a:rPr>
              <a:t>Inscriptions le 14 septembre</a:t>
            </a:r>
          </a:p>
          <a:p>
            <a:pPr>
              <a:spcBef>
                <a:spcPts val="600"/>
              </a:spcBef>
            </a:pPr>
            <a:r>
              <a:rPr lang="fr-FR" sz="2800" b="1">
                <a:solidFill>
                  <a:srgbClr val="7030A0"/>
                </a:solidFill>
                <a:latin typeface="Arial"/>
                <a:cs typeface="Arial"/>
              </a:rPr>
              <a:t>Porte ouverte plan d’eau 21 septembre</a:t>
            </a:r>
          </a:p>
          <a:p>
            <a:pPr>
              <a:spcBef>
                <a:spcPts val="600"/>
              </a:spcBef>
            </a:pPr>
            <a:r>
              <a:rPr lang="fr-FR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 le 18 octobre</a:t>
            </a:r>
          </a:p>
          <a:p>
            <a:pPr>
              <a:spcBef>
                <a:spcPts val="600"/>
              </a:spcBef>
            </a:pPr>
            <a:r>
              <a:rPr lang="fr-FR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Galette des Rois le 25 janvier</a:t>
            </a:r>
          </a:p>
          <a:p>
            <a:pPr>
              <a:spcBef>
                <a:spcPts val="600"/>
              </a:spcBef>
            </a:pPr>
            <a:r>
              <a:rPr lang="fr-FR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du 11 Mars Changement de Président</a:t>
            </a:r>
          </a:p>
          <a:p>
            <a:pPr>
              <a:spcBef>
                <a:spcPts val="600"/>
              </a:spcBef>
            </a:pPr>
            <a:r>
              <a:rPr lang="fr-FR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Festival Scènes ouvertes de la danse dans les rues d’Embrun 24 Mai</a:t>
            </a:r>
          </a:p>
          <a:p>
            <a:pPr>
              <a:spcBef>
                <a:spcPts val="600"/>
              </a:spcBef>
            </a:pPr>
            <a:r>
              <a:rPr lang="fr-FR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Carine mise à l’honneur au trophée de l’OICS le 18 Juin</a:t>
            </a:r>
          </a:p>
          <a:p>
            <a:pPr>
              <a:lnSpc>
                <a:spcPct val="150000"/>
              </a:lnSpc>
            </a:pPr>
            <a:endParaRPr lang="fr-FR" sz="28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840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D11B6AC2-690B-9E25-0004-179C18BD9C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609600"/>
            <a:ext cx="6986657" cy="681856"/>
          </a:xfrm>
        </p:spPr>
        <p:txBody>
          <a:bodyPr>
            <a:normAutofit fontScale="90000"/>
          </a:bodyPr>
          <a:lstStyle/>
          <a:p>
            <a:r>
              <a:rPr lang="fr-FR" sz="2900" b="1">
                <a:solidFill>
                  <a:srgbClr val="7030A0"/>
                </a:solidFill>
                <a:latin typeface="Arial"/>
                <a:cs typeface="Arial"/>
              </a:rPr>
              <a:t>Remise de médaille aux trophées de l’OICS</a:t>
            </a:r>
            <a:endParaRPr lang="fr-FR"/>
          </a:p>
        </p:txBody>
      </p:sp>
      <p:pic>
        <p:nvPicPr>
          <p:cNvPr id="6" name="Espace réservé du contenu 5" descr="Une image contenant personne, habits, intérieur, Visage humain&#10;&#10;Le contenu généré par l’IA peut être incorrect.">
            <a:extLst>
              <a:ext uri="{FF2B5EF4-FFF2-40B4-BE49-F238E27FC236}">
                <a16:creationId xmlns="" xmlns:a16="http://schemas.microsoft.com/office/drawing/2014/main" id="{59F551DF-F6D5-B5BB-0206-115345F04C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20880000">
            <a:off x="807072" y="1823926"/>
            <a:ext cx="2048987" cy="3853117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79E4DFEF-19DD-3603-20DA-F744473ED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Image 6" descr="Une image contenant personne, habits, Visage humain, sourire&#10;&#10;Le contenu généré par l’IA peut être incorrect.">
            <a:extLst>
              <a:ext uri="{FF2B5EF4-FFF2-40B4-BE49-F238E27FC236}">
                <a16:creationId xmlns="" xmlns:a16="http://schemas.microsoft.com/office/drawing/2014/main" id="{3081731B-9AFC-1ED8-B5DA-4FF9AA5789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4225" y="1297411"/>
            <a:ext cx="5911027" cy="322733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118796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E8F7BE8E-6049-4EC6-8239-3C45D6834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659160"/>
          </a:xfrm>
        </p:spPr>
        <p:txBody>
          <a:bodyPr>
            <a:normAutofit fontScale="90000"/>
          </a:bodyPr>
          <a:lstStyle/>
          <a:p>
            <a:r>
              <a:rPr lang="fr-FR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Situation Financière</a:t>
            </a:r>
            <a:br>
              <a:rPr lang="fr-FR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3C5F0E86-EE9F-46AB-A340-766450277D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84783"/>
            <a:ext cx="7848872" cy="4544541"/>
          </a:xfrm>
        </p:spPr>
        <p:txBody>
          <a:bodyPr>
            <a:noAutofit/>
          </a:bodyPr>
          <a:lstStyle/>
          <a:p>
            <a:r>
              <a:rPr lang="fr-FR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Historique des 7 années passées :</a:t>
            </a:r>
          </a:p>
          <a:p>
            <a:pPr lvl="1"/>
            <a:r>
              <a:rPr lang="fr-FR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Septembre 2018 à Août 2019 : </a:t>
            </a:r>
            <a:r>
              <a:rPr lang="fr-FR" sz="2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- 931 €</a:t>
            </a:r>
            <a:r>
              <a:rPr lang="fr-FR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/>
            <a:r>
              <a:rPr lang="fr-FR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Septembre 2019 à Août 2020 : </a:t>
            </a:r>
            <a:r>
              <a:rPr lang="fr-FR" sz="28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+ 6951 € </a:t>
            </a:r>
          </a:p>
          <a:p>
            <a:pPr lvl="1"/>
            <a:r>
              <a:rPr lang="fr-FR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Septembre 2020 à Août 2021 : </a:t>
            </a:r>
            <a:r>
              <a:rPr lang="fr-FR" sz="28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+ 16977 € </a:t>
            </a:r>
          </a:p>
          <a:p>
            <a:pPr lvl="1"/>
            <a:r>
              <a:rPr lang="fr-FR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Septembre 2021 à Août 2022 : </a:t>
            </a:r>
            <a:r>
              <a:rPr lang="fr-FR" sz="2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- 4104 €</a:t>
            </a:r>
          </a:p>
          <a:p>
            <a:pPr lvl="1"/>
            <a:r>
              <a:rPr lang="fr-FR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Septembre 2022 à Août 2023 : </a:t>
            </a:r>
            <a:r>
              <a:rPr lang="fr-FR" sz="2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- 8568 € </a:t>
            </a:r>
          </a:p>
          <a:p>
            <a:pPr lvl="1"/>
            <a:r>
              <a:rPr lang="fr-FR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Septembre 2023 à Août 2024 : </a:t>
            </a:r>
            <a:r>
              <a:rPr lang="fr-FR" sz="28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+ 7383 €</a:t>
            </a:r>
          </a:p>
          <a:p>
            <a:pPr lvl="1"/>
            <a:r>
              <a:rPr lang="fr-FR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Septembre 2024 à Août 2025 : </a:t>
            </a:r>
            <a:r>
              <a:rPr lang="fr-FR" sz="28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+ 3633 €</a:t>
            </a:r>
          </a:p>
          <a:p>
            <a:pPr lvl="1"/>
            <a:endParaRPr lang="fr-FR" sz="2800" b="1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</a:pPr>
            <a:endParaRPr lang="fr-FR" sz="28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</a:pPr>
            <a:endParaRPr lang="fr-FR" sz="2800" b="1" cap="small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0400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3C5F0E86-EE9F-46AB-A340-766450277D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260648"/>
            <a:ext cx="8820472" cy="6048672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fr-FR" sz="2800" b="1">
                <a:solidFill>
                  <a:srgbClr val="7030A0"/>
                </a:solidFill>
                <a:latin typeface="Arial"/>
                <a:cs typeface="Arial"/>
              </a:rPr>
              <a:t>Inscriptions en ligne et paiement par carte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fr-FR" sz="2800" b="1">
                <a:solidFill>
                  <a:srgbClr val="7030A0"/>
                </a:solidFill>
                <a:latin typeface="Arial"/>
                <a:cs typeface="Arial"/>
              </a:rPr>
              <a:t>127 adhérents se sont inscrits en ligne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fr-FR" sz="2800" b="1">
                <a:solidFill>
                  <a:srgbClr val="7030A0"/>
                </a:solidFill>
                <a:latin typeface="Arial"/>
                <a:cs typeface="Arial"/>
              </a:rPr>
              <a:t>Facilite la vie de la responsable adhérents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fr-FR" sz="2800" b="1">
                <a:solidFill>
                  <a:srgbClr val="7030A0"/>
                </a:solidFill>
                <a:latin typeface="Arial"/>
                <a:cs typeface="Arial"/>
              </a:rPr>
              <a:t>Permet de remplir votre questionnaire médical en ligne et même si besoin vous pouvez uploader votre certificat médical !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fr-FR" sz="2800" b="1">
                <a:solidFill>
                  <a:srgbClr val="7030A0"/>
                </a:solidFill>
                <a:latin typeface="Arial"/>
                <a:cs typeface="Arial"/>
              </a:rPr>
              <a:t>82 adhérents ont payé par carte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fr-FR" sz="2800" b="1">
                <a:solidFill>
                  <a:srgbClr val="7030A0"/>
                </a:solidFill>
                <a:latin typeface="Arial"/>
                <a:cs typeface="Arial"/>
              </a:rPr>
              <a:t>30 ont osé le paiement en plusieurs fois</a:t>
            </a:r>
          </a:p>
          <a:p>
            <a:pPr marL="0" indent="0">
              <a:lnSpc>
                <a:spcPct val="150000"/>
              </a:lnSpc>
              <a:buNone/>
            </a:pPr>
            <a:endParaRPr lang="fr-FR" sz="28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2425847"/>
      </p:ext>
    </p:extLst>
  </p:cSld>
  <p:clrMapOvr>
    <a:masterClrMapping/>
  </p:clrMapOvr>
</p:sld>
</file>

<file path=ppt/theme/theme1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Facette">
  <a:themeElements>
    <a:clrScheme name="Facette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t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4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1225</Words>
  <Application>Microsoft Office PowerPoint</Application>
  <PresentationFormat>Affichage à l'écran (4:3)</PresentationFormat>
  <Paragraphs>363</Paragraphs>
  <Slides>21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21</vt:i4>
      </vt:variant>
    </vt:vector>
  </HeadingPairs>
  <TitlesOfParts>
    <vt:vector size="34" baseType="lpstr">
      <vt:lpstr>Aptos</vt:lpstr>
      <vt:lpstr>Aptos Display</vt:lpstr>
      <vt:lpstr>Arial</vt:lpstr>
      <vt:lpstr>Calibri</vt:lpstr>
      <vt:lpstr>Calibri1</vt:lpstr>
      <vt:lpstr>Times New Roman</vt:lpstr>
      <vt:lpstr>Trebuchet MS</vt:lpstr>
      <vt:lpstr>Wingdings</vt:lpstr>
      <vt:lpstr>Wingdings 3</vt:lpstr>
      <vt:lpstr>1_Conception personnalisée</vt:lpstr>
      <vt:lpstr>Conception personnalisée</vt:lpstr>
      <vt:lpstr>Facette</vt:lpstr>
      <vt:lpstr>2_Conception personnalisée</vt:lpstr>
      <vt:lpstr>Présentation PowerPoint</vt:lpstr>
      <vt:lpstr>Présentation PowerPoint</vt:lpstr>
      <vt:lpstr>Approbation CR AG 2024/2025 </vt:lpstr>
      <vt:lpstr>Présentation PowerPoint</vt:lpstr>
      <vt:lpstr>Bulletin de santé  saison 2024-2025</vt:lpstr>
      <vt:lpstr>Faits marquants </vt:lpstr>
      <vt:lpstr>Remise de médaille aux trophées de l’OICS</vt:lpstr>
      <vt:lpstr>Situation Financière </vt:lpstr>
      <vt:lpstr>Présentation PowerPoint</vt:lpstr>
      <vt:lpstr>Présentation PowerPoint</vt:lpstr>
      <vt:lpstr>Présentation PowerPoint</vt:lpstr>
      <vt:lpstr>Projets à venir pour la saison </vt:lpstr>
      <vt:lpstr>Projets à venir pour la saison</vt:lpstr>
      <vt:lpstr>Budget Prévisionnel </vt:lpstr>
      <vt:lpstr>Présentation PowerPoint</vt:lpstr>
      <vt:lpstr>Communication </vt:lpstr>
      <vt:lpstr>Communication </vt:lpstr>
      <vt:lpstr>Communication </vt:lpstr>
      <vt:lpstr>Conseil d’Administration </vt:lpstr>
      <vt:lpstr>Modification des statuts</vt:lpstr>
      <vt:lpstr>Présentation PowerPoint</vt:lpstr>
    </vt:vector>
  </TitlesOfParts>
  <Company>INFODEC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DECOURRIERE</dc:creator>
  <cp:lastModifiedBy>Compte Microsoft</cp:lastModifiedBy>
  <cp:revision>6</cp:revision>
  <cp:lastPrinted>2013-10-11T10:01:11Z</cp:lastPrinted>
  <dcterms:created xsi:type="dcterms:W3CDTF">2004-06-30T13:27:09Z</dcterms:created>
  <dcterms:modified xsi:type="dcterms:W3CDTF">2025-10-18T15:35:49Z</dcterms:modified>
</cp:coreProperties>
</file>